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wav" ContentType="audio/wav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>
  <p:sldMasterIdLst>
    <p:sldMasterId id="2147483799" r:id="rId1"/>
  </p:sldMasterIdLst>
  <p:notesMasterIdLst>
    <p:notesMasterId r:id="rId35"/>
  </p:notesMasterIdLst>
  <p:handoutMasterIdLst>
    <p:handoutMasterId r:id="rId36"/>
  </p:handoutMasterIdLst>
  <p:sldIdLst>
    <p:sldId id="256" r:id="rId2"/>
    <p:sldId id="257" r:id="rId3"/>
    <p:sldId id="291" r:id="rId4"/>
    <p:sldId id="258" r:id="rId5"/>
    <p:sldId id="259" r:id="rId6"/>
    <p:sldId id="260" r:id="rId7"/>
    <p:sldId id="264" r:id="rId8"/>
    <p:sldId id="261" r:id="rId9"/>
    <p:sldId id="262" r:id="rId10"/>
    <p:sldId id="265" r:id="rId11"/>
    <p:sldId id="267" r:id="rId12"/>
    <p:sldId id="268" r:id="rId13"/>
    <p:sldId id="263" r:id="rId14"/>
    <p:sldId id="266" r:id="rId15"/>
    <p:sldId id="269" r:id="rId16"/>
    <p:sldId id="292" r:id="rId17"/>
    <p:sldId id="271" r:id="rId18"/>
    <p:sldId id="272" r:id="rId19"/>
    <p:sldId id="274" r:id="rId20"/>
    <p:sldId id="275" r:id="rId21"/>
    <p:sldId id="276" r:id="rId22"/>
    <p:sldId id="278" r:id="rId23"/>
    <p:sldId id="277" r:id="rId24"/>
    <p:sldId id="286" r:id="rId25"/>
    <p:sldId id="279" r:id="rId26"/>
    <p:sldId id="280" r:id="rId27"/>
    <p:sldId id="281" r:id="rId28"/>
    <p:sldId id="287" r:id="rId29"/>
    <p:sldId id="282" r:id="rId30"/>
    <p:sldId id="289" r:id="rId31"/>
    <p:sldId id="290" r:id="rId32"/>
    <p:sldId id="294" r:id="rId33"/>
    <p:sldId id="293" r:id="rId34"/>
  </p:sldIdLst>
  <p:sldSz cx="9144000" cy="6858000" type="screen4x3"/>
  <p:notesSz cx="6858000" cy="9144000"/>
  <p:embeddedFontLst>
    <p:embeddedFont>
      <p:font typeface="Arial Black" panose="020B0A04020102020204" pitchFamily="34" charset="0"/>
      <p:bold r:id="rId37"/>
    </p:embeddedFont>
  </p:embeddedFontLst>
  <p:defaultTextStyle>
    <a:defPPr>
      <a:defRPr lang="it-IT"/>
    </a:defPPr>
    <a:lvl1pPr algn="l" rtl="0" fontAlgn="base">
      <a:spcBef>
        <a:spcPct val="20000"/>
      </a:spcBef>
      <a:spcAft>
        <a:spcPct val="0"/>
      </a:spcAft>
      <a:buClr>
        <a:schemeClr val="bg2"/>
      </a:buClr>
      <a:buSzPct val="70000"/>
      <a:buFont typeface="Wingdings" pitchFamily="2" charset="2"/>
      <a:defRPr sz="2300"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fontAlgn="base">
      <a:spcBef>
        <a:spcPct val="20000"/>
      </a:spcBef>
      <a:spcAft>
        <a:spcPct val="0"/>
      </a:spcAft>
      <a:buClr>
        <a:schemeClr val="bg2"/>
      </a:buClr>
      <a:buSzPct val="70000"/>
      <a:buFont typeface="Wingdings" pitchFamily="2" charset="2"/>
      <a:defRPr sz="2300"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fontAlgn="base">
      <a:spcBef>
        <a:spcPct val="20000"/>
      </a:spcBef>
      <a:spcAft>
        <a:spcPct val="0"/>
      </a:spcAft>
      <a:buClr>
        <a:schemeClr val="bg2"/>
      </a:buClr>
      <a:buSzPct val="70000"/>
      <a:buFont typeface="Wingdings" pitchFamily="2" charset="2"/>
      <a:defRPr sz="2300"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fontAlgn="base">
      <a:spcBef>
        <a:spcPct val="20000"/>
      </a:spcBef>
      <a:spcAft>
        <a:spcPct val="0"/>
      </a:spcAft>
      <a:buClr>
        <a:schemeClr val="bg2"/>
      </a:buClr>
      <a:buSzPct val="70000"/>
      <a:buFont typeface="Wingdings" pitchFamily="2" charset="2"/>
      <a:defRPr sz="2300"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fontAlgn="base">
      <a:spcBef>
        <a:spcPct val="20000"/>
      </a:spcBef>
      <a:spcAft>
        <a:spcPct val="0"/>
      </a:spcAft>
      <a:buClr>
        <a:schemeClr val="bg2"/>
      </a:buClr>
      <a:buSzPct val="70000"/>
      <a:buFont typeface="Wingdings" pitchFamily="2" charset="2"/>
      <a:defRPr sz="2300"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sz="2300"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sz="2300"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sz="2300"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sz="2300" kern="1200">
        <a:solidFill>
          <a:schemeClr val="tx1"/>
        </a:solidFill>
        <a:latin typeface="Arial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srgbClr val="FF0000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00CC"/>
    <a:srgbClr val="000099"/>
    <a:srgbClr val="66CCFF"/>
    <a:srgbClr val="800080"/>
    <a:srgbClr val="00FF00"/>
    <a:srgbClr val="9933FF"/>
    <a:srgbClr val="00CC99"/>
    <a:srgbClr val="FF9933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ile medio 2 - Colore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BC89EF96-8CEA-46FF-86C4-4CE0E7609802}" styleName="Stile chiaro 3 - Colore 1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  <a:tblStyle styleId="{BDBED569-4797-4DF1-A0F4-6AAB3CD982D8}" styleName="Stile chiaro 3 - Colore 5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5"/>
              </a:solidFill>
            </a:ln>
          </a:left>
          <a:right>
            <a:ln w="12700" cmpd="sng">
              <a:solidFill>
                <a:schemeClr val="accent5"/>
              </a:solidFill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 w="12700" cmpd="sng">
              <a:solidFill>
                <a:schemeClr val="accent5"/>
              </a:solidFill>
            </a:ln>
          </a:insideH>
          <a:insideV>
            <a:ln w="12700" cmpd="sng">
              <a:solidFill>
                <a:schemeClr val="accent5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5">
              <a:alpha val="20000"/>
            </a:schemeClr>
          </a:solidFill>
        </a:fill>
      </a:tcStyle>
    </a:band1H>
    <a:band1V>
      <a:tcStyle>
        <a:tcBdr/>
        <a:fill>
          <a:solidFill>
            <a:schemeClr val="accent5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5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5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19" autoAdjust="0"/>
    <p:restoredTop sz="99828" autoAdjust="0"/>
  </p:normalViewPr>
  <p:slideViewPr>
    <p:cSldViewPr>
      <p:cViewPr>
        <p:scale>
          <a:sx n="80" d="100"/>
          <a:sy n="80" d="100"/>
        </p:scale>
        <p:origin x="-78" y="-414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notesViewPr>
    <p:cSldViewPr>
      <p:cViewPr varScale="1">
        <p:scale>
          <a:sx n="56" d="100"/>
          <a:sy n="56" d="100"/>
        </p:scale>
        <p:origin x="-1044" y="-96"/>
      </p:cViewPr>
      <p:guideLst>
        <p:guide orient="horz" pos="2880"/>
        <p:guide pos="2160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viewProps" Target="view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font" Target="fonts/font1.fntdata"/><Relationship Id="rId40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handoutMaster" Target="handoutMasters/handoutMaster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notesMaster" Target="notesMasters/notes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7698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spcBef>
                <a:spcPct val="0"/>
              </a:spcBef>
              <a:buClrTx/>
              <a:buSzTx/>
              <a:buFontTx/>
              <a:buNone/>
              <a:defRPr sz="1200">
                <a:latin typeface="Arial" charset="0"/>
              </a:defRPr>
            </a:lvl1pPr>
          </a:lstStyle>
          <a:p>
            <a:pPr>
              <a:defRPr/>
            </a:pPr>
            <a:endParaRPr lang="it-IT"/>
          </a:p>
        </p:txBody>
      </p:sp>
      <p:sp>
        <p:nvSpPr>
          <p:cNvPr id="157699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884613" y="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spcBef>
                <a:spcPct val="0"/>
              </a:spcBef>
              <a:buClrTx/>
              <a:buSzTx/>
              <a:buFontTx/>
              <a:buNone/>
              <a:defRPr sz="1200">
                <a:latin typeface="Arial" charset="0"/>
              </a:defRPr>
            </a:lvl1pPr>
          </a:lstStyle>
          <a:p>
            <a:pPr>
              <a:defRPr/>
            </a:pPr>
            <a:endParaRPr lang="it-IT"/>
          </a:p>
        </p:txBody>
      </p:sp>
      <p:sp>
        <p:nvSpPr>
          <p:cNvPr id="157700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8685213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spcBef>
                <a:spcPct val="0"/>
              </a:spcBef>
              <a:buClrTx/>
              <a:buSzTx/>
              <a:buFontTx/>
              <a:buNone/>
              <a:defRPr sz="1200">
                <a:latin typeface="Arial" charset="0"/>
              </a:defRPr>
            </a:lvl1pPr>
          </a:lstStyle>
          <a:p>
            <a:pPr>
              <a:defRPr/>
            </a:pPr>
            <a:endParaRPr lang="it-IT"/>
          </a:p>
        </p:txBody>
      </p:sp>
      <p:sp>
        <p:nvSpPr>
          <p:cNvPr id="157701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spcBef>
                <a:spcPct val="0"/>
              </a:spcBef>
              <a:buClrTx/>
              <a:buSzTx/>
              <a:buFontTx/>
              <a:buNone/>
              <a:defRPr sz="1200">
                <a:latin typeface="Arial" charset="0"/>
              </a:defRPr>
            </a:lvl1pPr>
          </a:lstStyle>
          <a:p>
            <a:pPr>
              <a:defRPr/>
            </a:pPr>
            <a:fld id="{044A9157-EF4D-4057-A567-F12FBBFC2C21}" type="slidenum">
              <a:rPr lang="it-IT"/>
              <a:pPr>
                <a:defRPr/>
              </a:pPr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039317374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8898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spcBef>
                <a:spcPct val="0"/>
              </a:spcBef>
              <a:buClrTx/>
              <a:buSzTx/>
              <a:buFontTx/>
              <a:buNone/>
              <a:defRPr sz="1200">
                <a:latin typeface="Arial" charset="0"/>
              </a:defRPr>
            </a:lvl1pPr>
          </a:lstStyle>
          <a:p>
            <a:pPr>
              <a:defRPr/>
            </a:pPr>
            <a:endParaRPr lang="it-IT"/>
          </a:p>
        </p:txBody>
      </p:sp>
      <p:sp>
        <p:nvSpPr>
          <p:cNvPr id="208899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84613" y="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spcBef>
                <a:spcPct val="0"/>
              </a:spcBef>
              <a:buClrTx/>
              <a:buSzTx/>
              <a:buFontTx/>
              <a:buNone/>
              <a:defRPr sz="1200">
                <a:latin typeface="Arial" charset="0"/>
              </a:defRPr>
            </a:lvl1pPr>
          </a:lstStyle>
          <a:p>
            <a:pPr>
              <a:defRPr/>
            </a:pPr>
            <a:endParaRPr lang="it-IT"/>
          </a:p>
        </p:txBody>
      </p:sp>
      <p:sp>
        <p:nvSpPr>
          <p:cNvPr id="45060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  <a:ext uri="{53640926-AAD7-44D8-BBD7-CCE9431645EC}">
              <a14:shadowObscured xmlns:a14="http://schemas.microsoft.com/office/drawing/2010/main" val="1"/>
            </a:ext>
          </a:extLst>
        </p:spPr>
      </p:sp>
      <p:sp>
        <p:nvSpPr>
          <p:cNvPr id="208901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it-IT" noProof="0" smtClean="0"/>
              <a:t>Fare clic per modificare gli stili del testo dello schema</a:t>
            </a:r>
          </a:p>
          <a:p>
            <a:pPr lvl="1"/>
            <a:r>
              <a:rPr lang="it-IT" noProof="0" smtClean="0"/>
              <a:t>Secondo livello</a:t>
            </a:r>
          </a:p>
          <a:p>
            <a:pPr lvl="2"/>
            <a:r>
              <a:rPr lang="it-IT" noProof="0" smtClean="0"/>
              <a:t>Terzo livello</a:t>
            </a:r>
          </a:p>
          <a:p>
            <a:pPr lvl="3"/>
            <a:r>
              <a:rPr lang="it-IT" noProof="0" smtClean="0"/>
              <a:t>Quarto livello</a:t>
            </a:r>
          </a:p>
          <a:p>
            <a:pPr lvl="4"/>
            <a:r>
              <a:rPr lang="it-IT" noProof="0" smtClean="0"/>
              <a:t>Quinto livello</a:t>
            </a:r>
          </a:p>
        </p:txBody>
      </p:sp>
      <p:sp>
        <p:nvSpPr>
          <p:cNvPr id="208902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685213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spcBef>
                <a:spcPct val="0"/>
              </a:spcBef>
              <a:buClrTx/>
              <a:buSzTx/>
              <a:buFontTx/>
              <a:buNone/>
              <a:defRPr sz="1200">
                <a:latin typeface="Arial" charset="0"/>
              </a:defRPr>
            </a:lvl1pPr>
          </a:lstStyle>
          <a:p>
            <a:pPr>
              <a:defRPr/>
            </a:pPr>
            <a:endParaRPr lang="it-IT"/>
          </a:p>
        </p:txBody>
      </p:sp>
      <p:sp>
        <p:nvSpPr>
          <p:cNvPr id="208903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spcBef>
                <a:spcPct val="0"/>
              </a:spcBef>
              <a:buClrTx/>
              <a:buSzTx/>
              <a:buFontTx/>
              <a:buNone/>
              <a:defRPr sz="1200">
                <a:latin typeface="Arial" charset="0"/>
              </a:defRPr>
            </a:lvl1pPr>
          </a:lstStyle>
          <a:p>
            <a:pPr>
              <a:defRPr/>
            </a:pPr>
            <a:fld id="{AF3618C6-B44A-4C6C-8564-DFF167D1F576}" type="slidenum">
              <a:rPr lang="it-IT"/>
              <a:pPr>
                <a:defRPr/>
              </a:pPr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405173296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slideMaster" Target="../slideMasters/slideMaster1.xml"/><Relationship Id="rId1" Type="http://schemas.openxmlformats.org/officeDocument/2006/relationships/audio" Target="../media/audio1.wav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audio" Target="../media/audio1.wav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audio" Target="../media/audio1.wav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audio" Target="../media/audio1.wav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audio" Target="../media/audio1.wav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audio" Target="../media/audio1.wav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audio" Target="../media/audio1.wav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audio" Target="../media/audio1.wav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audio" Target="../media/audio1.wav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audio" Target="../media/audio1.wav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audio" Target="../media/audio1.wav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audio" Target="../media/audio1.wav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audio" Target="../media/audio1.wav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audio" Target="../media/audio1.wav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Diapositiva titolo">
    <p:bg>
      <p:bgPr>
        <a:blipFill dpi="0" rotWithShape="0">
          <a:blip r:embed="rId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AutoShape 2"/>
          <p:cNvSpPr>
            <a:spLocks noChangeArrowheads="1"/>
          </p:cNvSpPr>
          <p:nvPr/>
        </p:nvSpPr>
        <p:spPr bwMode="auto">
          <a:xfrm>
            <a:off x="782638" y="739775"/>
            <a:ext cx="7656512" cy="5089525"/>
          </a:xfrm>
          <a:prstGeom prst="roundRect">
            <a:avLst>
              <a:gd name="adj" fmla="val 0"/>
            </a:avLst>
          </a:prstGeom>
          <a:solidFill>
            <a:srgbClr val="FF66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 sz="23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 sz="23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 sz="23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 sz="23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 sz="23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SzPct val="70000"/>
              <a:buFont typeface="Wingdings" pitchFamily="2" charset="2"/>
              <a:defRPr sz="23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SzPct val="70000"/>
              <a:buFont typeface="Wingdings" pitchFamily="2" charset="2"/>
              <a:defRPr sz="23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SzPct val="70000"/>
              <a:buFont typeface="Wingdings" pitchFamily="2" charset="2"/>
              <a:defRPr sz="23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SzPct val="70000"/>
              <a:buFont typeface="Wingdings" pitchFamily="2" charset="2"/>
              <a:defRPr sz="2300"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SzTx/>
              <a:buFontTx/>
              <a:buNone/>
              <a:defRPr/>
            </a:pPr>
            <a:endParaRPr lang="it-IT" altLang="it-IT" sz="2400" smtClean="0">
              <a:latin typeface="Times New Roman" pitchFamily="18" charset="0"/>
            </a:endParaRPr>
          </a:p>
        </p:txBody>
      </p:sp>
      <p:sp>
        <p:nvSpPr>
          <p:cNvPr id="5" name="AutoShape 3"/>
          <p:cNvSpPr>
            <a:spLocks noChangeArrowheads="1"/>
          </p:cNvSpPr>
          <p:nvPr/>
        </p:nvSpPr>
        <p:spPr bwMode="white">
          <a:xfrm>
            <a:off x="882650" y="835025"/>
            <a:ext cx="7435850" cy="4897438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rgbClr val="CCCC99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eaLnBrk="0" hangingPunct="0">
              <a:defRPr sz="23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 sz="23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 sz="23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 sz="23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 sz="23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SzPct val="70000"/>
              <a:buFont typeface="Wingdings" pitchFamily="2" charset="2"/>
              <a:defRPr sz="23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SzPct val="70000"/>
              <a:buFont typeface="Wingdings" pitchFamily="2" charset="2"/>
              <a:defRPr sz="23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SzPct val="70000"/>
              <a:buFont typeface="Wingdings" pitchFamily="2" charset="2"/>
              <a:defRPr sz="23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SzPct val="70000"/>
              <a:buFont typeface="Wingdings" pitchFamily="2" charset="2"/>
              <a:defRPr sz="2300"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SzTx/>
              <a:buFontTx/>
              <a:buNone/>
              <a:defRPr/>
            </a:pPr>
            <a:endParaRPr lang="it-IT" altLang="it-IT" sz="2400" smtClean="0">
              <a:latin typeface="Times New Roman" pitchFamily="18" charset="0"/>
            </a:endParaRPr>
          </a:p>
        </p:txBody>
      </p:sp>
      <p:sp>
        <p:nvSpPr>
          <p:cNvPr id="6" name="AutoShape 4"/>
          <p:cNvSpPr>
            <a:spLocks noChangeArrowheads="1"/>
          </p:cNvSpPr>
          <p:nvPr/>
        </p:nvSpPr>
        <p:spPr bwMode="blackWhite">
          <a:xfrm>
            <a:off x="1743075" y="3387725"/>
            <a:ext cx="5641975" cy="2014538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 w="88900">
            <a:solidFill>
              <a:srgbClr val="009999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eaLnBrk="0" hangingPunct="0">
              <a:defRPr sz="23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 sz="23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 sz="23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 sz="23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 sz="23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SzPct val="70000"/>
              <a:buFont typeface="Wingdings" pitchFamily="2" charset="2"/>
              <a:defRPr sz="23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SzPct val="70000"/>
              <a:buFont typeface="Wingdings" pitchFamily="2" charset="2"/>
              <a:defRPr sz="23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SzPct val="70000"/>
              <a:buFont typeface="Wingdings" pitchFamily="2" charset="2"/>
              <a:defRPr sz="23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SzPct val="70000"/>
              <a:buFont typeface="Wingdings" pitchFamily="2" charset="2"/>
              <a:defRPr sz="2300"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SzTx/>
              <a:buFontTx/>
              <a:buNone/>
              <a:defRPr/>
            </a:pPr>
            <a:endParaRPr lang="it-IT" altLang="it-IT" sz="1800" smtClean="0"/>
          </a:p>
        </p:txBody>
      </p:sp>
      <p:sp>
        <p:nvSpPr>
          <p:cNvPr id="155653" name="Rectangle 5"/>
          <p:cNvSpPr>
            <a:spLocks noGrp="1" noChangeArrowheads="1"/>
          </p:cNvSpPr>
          <p:nvPr>
            <p:ph type="ctrTitle"/>
          </p:nvPr>
        </p:nvSpPr>
        <p:spPr>
          <a:xfrm>
            <a:off x="1163638" y="904875"/>
            <a:ext cx="6850062" cy="1997075"/>
          </a:xfrm>
        </p:spPr>
        <p:txBody>
          <a:bodyPr anchor="ctr" anchorCtr="1"/>
          <a:lstStyle>
            <a:lvl1pPr algn="ctr">
              <a:defRPr sz="3500" i="1">
                <a:solidFill>
                  <a:srgbClr val="000099"/>
                </a:solidFill>
              </a:defRPr>
            </a:lvl1pPr>
          </a:lstStyle>
          <a:p>
            <a:pPr lvl="0"/>
            <a:r>
              <a:rPr lang="it-IT" noProof="0" smtClean="0"/>
              <a:t>Fare clic per modificare lo stile del titolo</a:t>
            </a:r>
          </a:p>
        </p:txBody>
      </p:sp>
      <p:sp>
        <p:nvSpPr>
          <p:cNvPr id="155654" name="Rectangle 6"/>
          <p:cNvSpPr>
            <a:spLocks noGrp="1" noChangeArrowheads="1"/>
          </p:cNvSpPr>
          <p:nvPr>
            <p:ph type="subTitle" idx="1"/>
          </p:nvPr>
        </p:nvSpPr>
        <p:spPr>
          <a:xfrm>
            <a:off x="2006600" y="3571875"/>
            <a:ext cx="5013672" cy="1677988"/>
          </a:xfrm>
        </p:spPr>
        <p:txBody>
          <a:bodyPr anchor="ctr"/>
          <a:lstStyle>
            <a:lvl1pPr marL="0" indent="0" algn="ctr">
              <a:buFont typeface="Wingdings" pitchFamily="2" charset="2"/>
              <a:buNone/>
              <a:defRPr sz="2800"/>
            </a:lvl1pPr>
          </a:lstStyle>
          <a:p>
            <a:pPr lvl="0"/>
            <a:r>
              <a:rPr lang="it-IT" noProof="0" smtClean="0"/>
              <a:t>Fare clic per modificare lo stile del sottotitolo dello schema</a:t>
            </a:r>
          </a:p>
        </p:txBody>
      </p:sp>
    </p:spTree>
    <p:extLst>
      <p:ext uri="{BB962C8B-B14F-4D97-AF65-F5344CB8AC3E}">
        <p14:creationId xmlns:p14="http://schemas.microsoft.com/office/powerpoint/2010/main" val="2077133412"/>
      </p:ext>
    </p:extLst>
  </p:cSld>
  <p:clrMapOvr>
    <a:masterClrMapping/>
  </p:clrMapOvr>
  <p:transition>
    <p:dissolve/>
    <p:sndAc>
      <p:stSnd>
        <p:snd r:embed="rId1" name="click.wav"/>
      </p:stSnd>
    </p:sndAc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olo e contenu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4228578121"/>
      </p:ext>
    </p:extLst>
  </p:cSld>
  <p:clrMapOvr>
    <a:masterClrMapping/>
  </p:clrMapOvr>
  <p:transition>
    <p:dissolve/>
    <p:sndAc>
      <p:stSnd>
        <p:snd r:embed="rId1" name="click.wav"/>
      </p:stSnd>
    </p:sndAc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Intestazione sezio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xfrm>
            <a:off x="762000" y="6391275"/>
            <a:ext cx="2057400" cy="457200"/>
          </a:xfrm>
          <a:prstGeom prst="rect">
            <a:avLst/>
          </a:prstGeom>
        </p:spPr>
        <p:txBody>
          <a:bodyPr/>
          <a:lstStyle>
            <a:lvl1pPr>
              <a:defRPr>
                <a:latin typeface="Arial" charset="0"/>
              </a:defRPr>
            </a:lvl1pPr>
          </a:lstStyle>
          <a:p>
            <a:pPr>
              <a:defRPr/>
            </a:pPr>
            <a:endParaRPr lang="it-IT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1"/>
          </p:nvPr>
        </p:nvSpPr>
        <p:spPr>
          <a:xfrm>
            <a:off x="6858000" y="6400800"/>
            <a:ext cx="1600200" cy="457200"/>
          </a:xfrm>
          <a:prstGeom prst="rect">
            <a:avLst/>
          </a:prstGeom>
        </p:spPr>
        <p:txBody>
          <a:bodyPr/>
          <a:lstStyle>
            <a:lvl1pPr>
              <a:defRPr>
                <a:latin typeface="Arial" charset="0"/>
              </a:defRPr>
            </a:lvl1pPr>
          </a:lstStyle>
          <a:p>
            <a:pPr>
              <a:defRPr/>
            </a:pPr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4067403416"/>
      </p:ext>
    </p:extLst>
  </p:cSld>
  <p:clrMapOvr>
    <a:masterClrMapping/>
  </p:clrMapOvr>
  <p:transition>
    <p:dissolve/>
    <p:sndAc>
      <p:stSnd>
        <p:snd r:embed="rId1" name="click.wav"/>
      </p:stSnd>
    </p:sndAc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e contenu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contenuto 2"/>
          <p:cNvSpPr>
            <a:spLocks noGrp="1"/>
          </p:cNvSpPr>
          <p:nvPr>
            <p:ph sz="half" idx="1"/>
          </p:nvPr>
        </p:nvSpPr>
        <p:spPr>
          <a:xfrm>
            <a:off x="762000" y="1905000"/>
            <a:ext cx="3771900" cy="40386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contenuto 3"/>
          <p:cNvSpPr>
            <a:spLocks noGrp="1"/>
          </p:cNvSpPr>
          <p:nvPr>
            <p:ph sz="half" idx="2"/>
          </p:nvPr>
        </p:nvSpPr>
        <p:spPr>
          <a:xfrm>
            <a:off x="4686300" y="1905000"/>
            <a:ext cx="3771900" cy="40386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xfrm>
            <a:off x="762000" y="6391275"/>
            <a:ext cx="2057400" cy="457200"/>
          </a:xfrm>
          <a:prstGeom prst="rect">
            <a:avLst/>
          </a:prstGeom>
        </p:spPr>
        <p:txBody>
          <a:bodyPr/>
          <a:lstStyle>
            <a:lvl1pPr>
              <a:defRPr>
                <a:latin typeface="Arial" charset="0"/>
              </a:defRPr>
            </a:lvl1pPr>
          </a:lstStyle>
          <a:p>
            <a:pPr>
              <a:defRPr/>
            </a:pPr>
            <a:endParaRPr lang="it-IT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1"/>
          </p:nvPr>
        </p:nvSpPr>
        <p:spPr>
          <a:xfrm>
            <a:off x="6858000" y="6400800"/>
            <a:ext cx="1600200" cy="457200"/>
          </a:xfrm>
          <a:prstGeom prst="rect">
            <a:avLst/>
          </a:prstGeom>
        </p:spPr>
        <p:txBody>
          <a:bodyPr/>
          <a:lstStyle>
            <a:lvl1pPr>
              <a:defRPr>
                <a:latin typeface="Arial" charset="0"/>
              </a:defRPr>
            </a:lvl1pPr>
          </a:lstStyle>
          <a:p>
            <a:pPr>
              <a:defRPr/>
            </a:pPr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320147151"/>
      </p:ext>
    </p:extLst>
  </p:cSld>
  <p:clrMapOvr>
    <a:masterClrMapping/>
  </p:clrMapOvr>
  <p:transition>
    <p:dissolve/>
    <p:sndAc>
      <p:stSnd>
        <p:snd r:embed="rId1" name="click.wav"/>
      </p:stSnd>
    </p:sndAc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nfron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4" name="Segnaposto contenuto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5" name="Segnaposto testo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6" name="Segnaposto contenuto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xfrm>
            <a:off x="762000" y="6391275"/>
            <a:ext cx="2057400" cy="457200"/>
          </a:xfrm>
          <a:prstGeom prst="rect">
            <a:avLst/>
          </a:prstGeom>
        </p:spPr>
        <p:txBody>
          <a:bodyPr/>
          <a:lstStyle>
            <a:lvl1pPr>
              <a:defRPr>
                <a:latin typeface="Arial" charset="0"/>
              </a:defRPr>
            </a:lvl1pPr>
          </a:lstStyle>
          <a:p>
            <a:pPr>
              <a:defRPr/>
            </a:pPr>
            <a:endParaRPr lang="it-IT"/>
          </a:p>
        </p:txBody>
      </p:sp>
      <p:sp>
        <p:nvSpPr>
          <p:cNvPr id="8" name="Rectangle 6"/>
          <p:cNvSpPr>
            <a:spLocks noGrp="1" noChangeArrowheads="1"/>
          </p:cNvSpPr>
          <p:nvPr>
            <p:ph type="sldNum" sz="quarter" idx="11"/>
          </p:nvPr>
        </p:nvSpPr>
        <p:spPr>
          <a:xfrm>
            <a:off x="6858000" y="6400800"/>
            <a:ext cx="1600200" cy="457200"/>
          </a:xfrm>
          <a:prstGeom prst="rect">
            <a:avLst/>
          </a:prstGeom>
        </p:spPr>
        <p:txBody>
          <a:bodyPr/>
          <a:lstStyle>
            <a:lvl1pPr>
              <a:defRPr>
                <a:latin typeface="Arial" charset="0"/>
              </a:defRPr>
            </a:lvl1pPr>
          </a:lstStyle>
          <a:p>
            <a:pPr>
              <a:defRPr/>
            </a:pPr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676518346"/>
      </p:ext>
    </p:extLst>
  </p:cSld>
  <p:clrMapOvr>
    <a:masterClrMapping/>
  </p:clrMapOvr>
  <p:transition>
    <p:dissolve/>
    <p:sndAc>
      <p:stSnd>
        <p:snd r:embed="rId1" name="click.wav"/>
      </p:stSnd>
    </p:sndAc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xfrm>
            <a:off x="762000" y="6391275"/>
            <a:ext cx="2057400" cy="457200"/>
          </a:xfrm>
          <a:prstGeom prst="rect">
            <a:avLst/>
          </a:prstGeom>
        </p:spPr>
        <p:txBody>
          <a:bodyPr/>
          <a:lstStyle>
            <a:lvl1pPr>
              <a:defRPr>
                <a:latin typeface="Arial" charset="0"/>
              </a:defRPr>
            </a:lvl1pPr>
          </a:lstStyle>
          <a:p>
            <a:pPr>
              <a:defRPr/>
            </a:pPr>
            <a:endParaRPr lang="it-IT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1"/>
          </p:nvPr>
        </p:nvSpPr>
        <p:spPr>
          <a:xfrm>
            <a:off x="6858000" y="6400800"/>
            <a:ext cx="1600200" cy="457200"/>
          </a:xfrm>
          <a:prstGeom prst="rect">
            <a:avLst/>
          </a:prstGeom>
        </p:spPr>
        <p:txBody>
          <a:bodyPr/>
          <a:lstStyle>
            <a:lvl1pPr>
              <a:defRPr>
                <a:latin typeface="Arial" charset="0"/>
              </a:defRPr>
            </a:lvl1pPr>
          </a:lstStyle>
          <a:p>
            <a:pPr>
              <a:defRPr/>
            </a:pPr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611586982"/>
      </p:ext>
    </p:extLst>
  </p:cSld>
  <p:clrMapOvr>
    <a:masterClrMapping/>
  </p:clrMapOvr>
  <p:transition>
    <p:dissolve/>
    <p:sndAc>
      <p:stSnd>
        <p:snd r:embed="rId1" name="click.wav"/>
      </p:stSnd>
    </p:sndAc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uot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xfrm>
            <a:off x="762000" y="6391275"/>
            <a:ext cx="2057400" cy="457200"/>
          </a:xfrm>
          <a:prstGeom prst="rect">
            <a:avLst/>
          </a:prstGeom>
        </p:spPr>
        <p:txBody>
          <a:bodyPr/>
          <a:lstStyle>
            <a:lvl1pPr>
              <a:defRPr>
                <a:latin typeface="Arial" charset="0"/>
              </a:defRPr>
            </a:lvl1pPr>
          </a:lstStyle>
          <a:p>
            <a:pPr>
              <a:defRPr/>
            </a:pPr>
            <a:endParaRPr lang="it-IT"/>
          </a:p>
        </p:txBody>
      </p:sp>
      <p:sp>
        <p:nvSpPr>
          <p:cNvPr id="3" name="Rectangle 6"/>
          <p:cNvSpPr>
            <a:spLocks noGrp="1" noChangeArrowheads="1"/>
          </p:cNvSpPr>
          <p:nvPr>
            <p:ph type="sldNum" sz="quarter" idx="11"/>
          </p:nvPr>
        </p:nvSpPr>
        <p:spPr>
          <a:xfrm>
            <a:off x="6858000" y="6400800"/>
            <a:ext cx="1600200" cy="457200"/>
          </a:xfrm>
          <a:prstGeom prst="rect">
            <a:avLst/>
          </a:prstGeom>
        </p:spPr>
        <p:txBody>
          <a:bodyPr/>
          <a:lstStyle>
            <a:lvl1pPr>
              <a:defRPr>
                <a:latin typeface="Arial" charset="0"/>
              </a:defRPr>
            </a:lvl1pPr>
          </a:lstStyle>
          <a:p>
            <a:pPr>
              <a:defRPr/>
            </a:pPr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401140967"/>
      </p:ext>
    </p:extLst>
  </p:cSld>
  <p:clrMapOvr>
    <a:masterClrMapping/>
  </p:clrMapOvr>
  <p:transition>
    <p:dissolve/>
    <p:sndAc>
      <p:stSnd>
        <p:snd r:embed="rId1" name="click.wav"/>
      </p:stSnd>
    </p:sndAc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to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testo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xfrm>
            <a:off x="762000" y="6391275"/>
            <a:ext cx="2057400" cy="457200"/>
          </a:xfrm>
          <a:prstGeom prst="rect">
            <a:avLst/>
          </a:prstGeom>
        </p:spPr>
        <p:txBody>
          <a:bodyPr/>
          <a:lstStyle>
            <a:lvl1pPr>
              <a:defRPr>
                <a:latin typeface="Arial" charset="0"/>
              </a:defRPr>
            </a:lvl1pPr>
          </a:lstStyle>
          <a:p>
            <a:pPr>
              <a:defRPr/>
            </a:pPr>
            <a:endParaRPr lang="it-IT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1"/>
          </p:nvPr>
        </p:nvSpPr>
        <p:spPr>
          <a:xfrm>
            <a:off x="6858000" y="6400800"/>
            <a:ext cx="1600200" cy="457200"/>
          </a:xfrm>
          <a:prstGeom prst="rect">
            <a:avLst/>
          </a:prstGeom>
        </p:spPr>
        <p:txBody>
          <a:bodyPr/>
          <a:lstStyle>
            <a:lvl1pPr>
              <a:defRPr>
                <a:latin typeface="Arial" charset="0"/>
              </a:defRPr>
            </a:lvl1pPr>
          </a:lstStyle>
          <a:p>
            <a:pPr>
              <a:defRPr/>
            </a:pPr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225288783"/>
      </p:ext>
    </p:extLst>
  </p:cSld>
  <p:clrMapOvr>
    <a:masterClrMapping/>
  </p:clrMapOvr>
  <p:transition>
    <p:dissolve/>
    <p:sndAc>
      <p:stSnd>
        <p:snd r:embed="rId1" name="click.wav"/>
      </p:stSnd>
    </p:sndAc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magine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immagine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it-IT" noProof="0" smtClean="0"/>
              <a:t>Fare clic sull'icona per inserire un'immagine</a:t>
            </a:r>
          </a:p>
        </p:txBody>
      </p:sp>
      <p:sp>
        <p:nvSpPr>
          <p:cNvPr id="4" name="Segnaposto testo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xfrm>
            <a:off x="762000" y="6391275"/>
            <a:ext cx="2057400" cy="457200"/>
          </a:xfrm>
          <a:prstGeom prst="rect">
            <a:avLst/>
          </a:prstGeom>
        </p:spPr>
        <p:txBody>
          <a:bodyPr/>
          <a:lstStyle>
            <a:lvl1pPr>
              <a:defRPr>
                <a:latin typeface="Arial" charset="0"/>
              </a:defRPr>
            </a:lvl1pPr>
          </a:lstStyle>
          <a:p>
            <a:pPr>
              <a:defRPr/>
            </a:pPr>
            <a:endParaRPr lang="it-IT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1"/>
          </p:nvPr>
        </p:nvSpPr>
        <p:spPr>
          <a:xfrm>
            <a:off x="6858000" y="6400800"/>
            <a:ext cx="1600200" cy="457200"/>
          </a:xfrm>
          <a:prstGeom prst="rect">
            <a:avLst/>
          </a:prstGeom>
        </p:spPr>
        <p:txBody>
          <a:bodyPr/>
          <a:lstStyle>
            <a:lvl1pPr>
              <a:defRPr>
                <a:latin typeface="Arial" charset="0"/>
              </a:defRPr>
            </a:lvl1pPr>
          </a:lstStyle>
          <a:p>
            <a:pPr>
              <a:defRPr/>
            </a:pPr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590522289"/>
      </p:ext>
    </p:extLst>
  </p:cSld>
  <p:clrMapOvr>
    <a:masterClrMapping/>
  </p:clrMapOvr>
  <p:transition>
    <p:dissolve/>
    <p:sndAc>
      <p:stSnd>
        <p:snd r:embed="rId1" name="click.wav"/>
      </p:stSnd>
    </p:sndAc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testo verticale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xfrm>
            <a:off x="762000" y="6391275"/>
            <a:ext cx="2057400" cy="457200"/>
          </a:xfrm>
          <a:prstGeom prst="rect">
            <a:avLst/>
          </a:prstGeom>
        </p:spPr>
        <p:txBody>
          <a:bodyPr/>
          <a:lstStyle>
            <a:lvl1pPr>
              <a:defRPr>
                <a:latin typeface="Arial" charset="0"/>
              </a:defRPr>
            </a:lvl1pPr>
          </a:lstStyle>
          <a:p>
            <a:pPr>
              <a:defRPr/>
            </a:pPr>
            <a:endParaRPr lang="it-IT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1"/>
          </p:nvPr>
        </p:nvSpPr>
        <p:spPr>
          <a:xfrm>
            <a:off x="6858000" y="6400800"/>
            <a:ext cx="1600200" cy="457200"/>
          </a:xfrm>
          <a:prstGeom prst="rect">
            <a:avLst/>
          </a:prstGeom>
        </p:spPr>
        <p:txBody>
          <a:bodyPr/>
          <a:lstStyle>
            <a:lvl1pPr>
              <a:defRPr>
                <a:latin typeface="Arial" charset="0"/>
              </a:defRPr>
            </a:lvl1pPr>
          </a:lstStyle>
          <a:p>
            <a:pPr>
              <a:defRPr/>
            </a:pPr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05720124"/>
      </p:ext>
    </p:extLst>
  </p:cSld>
  <p:clrMapOvr>
    <a:masterClrMapping/>
  </p:clrMapOvr>
  <p:transition>
    <p:dissolve/>
    <p:sndAc>
      <p:stSnd>
        <p:snd r:embed="rId1" name="click.wav"/>
      </p:stSnd>
    </p:sndAc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1_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verticale 1"/>
          <p:cNvSpPr>
            <a:spLocks noGrp="1"/>
          </p:cNvSpPr>
          <p:nvPr>
            <p:ph type="title" orient="vert"/>
          </p:nvPr>
        </p:nvSpPr>
        <p:spPr>
          <a:xfrm>
            <a:off x="6534150" y="533400"/>
            <a:ext cx="1924050" cy="5410200"/>
          </a:xfrm>
        </p:spPr>
        <p:txBody>
          <a:bodyPr vert="eaVert"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testo verticale 2"/>
          <p:cNvSpPr>
            <a:spLocks noGrp="1"/>
          </p:cNvSpPr>
          <p:nvPr>
            <p:ph type="body" orient="vert" idx="1"/>
          </p:nvPr>
        </p:nvSpPr>
        <p:spPr>
          <a:xfrm>
            <a:off x="762000" y="533400"/>
            <a:ext cx="5619750" cy="5410200"/>
          </a:xfrm>
        </p:spPr>
        <p:txBody>
          <a:bodyPr vert="eaVert"/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xfrm>
            <a:off x="762000" y="6391275"/>
            <a:ext cx="2057400" cy="457200"/>
          </a:xfrm>
          <a:prstGeom prst="rect">
            <a:avLst/>
          </a:prstGeom>
        </p:spPr>
        <p:txBody>
          <a:bodyPr/>
          <a:lstStyle>
            <a:lvl1pPr>
              <a:defRPr>
                <a:latin typeface="Arial" charset="0"/>
              </a:defRPr>
            </a:lvl1pPr>
          </a:lstStyle>
          <a:p>
            <a:pPr>
              <a:defRPr/>
            </a:pPr>
            <a:endParaRPr lang="it-IT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1"/>
          </p:nvPr>
        </p:nvSpPr>
        <p:spPr>
          <a:xfrm>
            <a:off x="6858000" y="6400800"/>
            <a:ext cx="1600200" cy="457200"/>
          </a:xfrm>
          <a:prstGeom prst="rect">
            <a:avLst/>
          </a:prstGeom>
        </p:spPr>
        <p:txBody>
          <a:bodyPr/>
          <a:lstStyle>
            <a:lvl1pPr>
              <a:defRPr>
                <a:latin typeface="Arial" charset="0"/>
              </a:defRPr>
            </a:lvl1pPr>
          </a:lstStyle>
          <a:p>
            <a:pPr>
              <a:defRPr/>
            </a:pPr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043454110"/>
      </p:ext>
    </p:extLst>
  </p:cSld>
  <p:clrMapOvr>
    <a:masterClrMapping/>
  </p:clrMapOvr>
  <p:transition>
    <p:dissolve/>
    <p:sndAc>
      <p:stSnd>
        <p:snd r:embed="rId1" name="click.wav"/>
      </p:stSnd>
    </p:sndAc>
  </p:transition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 preserve="1">
  <p:cSld name="Titolo, testo e contenu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762000" y="533400"/>
            <a:ext cx="7696200" cy="1143000"/>
          </a:xfrm>
        </p:spPr>
        <p:txBody>
          <a:bodyPr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testo 2"/>
          <p:cNvSpPr>
            <a:spLocks noGrp="1"/>
          </p:cNvSpPr>
          <p:nvPr>
            <p:ph type="body" sz="half" idx="1"/>
          </p:nvPr>
        </p:nvSpPr>
        <p:spPr>
          <a:xfrm>
            <a:off x="762000" y="1905000"/>
            <a:ext cx="3771900" cy="4038600"/>
          </a:xfrm>
        </p:spPr>
        <p:txBody>
          <a:bodyPr/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contenuto 3"/>
          <p:cNvSpPr>
            <a:spLocks noGrp="1"/>
          </p:cNvSpPr>
          <p:nvPr>
            <p:ph sz="half" idx="2"/>
          </p:nvPr>
        </p:nvSpPr>
        <p:spPr>
          <a:xfrm>
            <a:off x="4686300" y="1905000"/>
            <a:ext cx="3771900" cy="4038600"/>
          </a:xfrm>
        </p:spPr>
        <p:txBody>
          <a:bodyPr/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xfrm>
            <a:off x="762000" y="6391275"/>
            <a:ext cx="2057400" cy="457200"/>
          </a:xfrm>
          <a:prstGeom prst="rect">
            <a:avLst/>
          </a:prstGeom>
        </p:spPr>
        <p:txBody>
          <a:bodyPr/>
          <a:lstStyle>
            <a:lvl1pPr>
              <a:defRPr>
                <a:latin typeface="Arial" charset="0"/>
              </a:defRPr>
            </a:lvl1pPr>
          </a:lstStyle>
          <a:p>
            <a:pPr>
              <a:defRPr/>
            </a:pPr>
            <a:endParaRPr lang="it-IT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1"/>
          </p:nvPr>
        </p:nvSpPr>
        <p:spPr>
          <a:xfrm>
            <a:off x="6858000" y="6400800"/>
            <a:ext cx="1600200" cy="457200"/>
          </a:xfrm>
          <a:prstGeom prst="rect">
            <a:avLst/>
          </a:prstGeom>
        </p:spPr>
        <p:txBody>
          <a:bodyPr/>
          <a:lstStyle>
            <a:lvl1pPr>
              <a:defRPr>
                <a:latin typeface="Arial" charset="0"/>
              </a:defRPr>
            </a:lvl1pPr>
          </a:lstStyle>
          <a:p>
            <a:pPr>
              <a:defRPr/>
            </a:pPr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51619057"/>
      </p:ext>
    </p:extLst>
  </p:cSld>
  <p:clrMapOvr>
    <a:masterClrMapping/>
  </p:clrMapOvr>
  <p:transition>
    <p:dissolve/>
    <p:sndAc>
      <p:stSnd>
        <p:snd r:embed="rId1" name="click.wav"/>
      </p:stSnd>
    </p:sndAc>
  </p:transition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xAndTwoObj" preserve="1">
  <p:cSld name="Titolo, testo e contenuto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762000" y="533400"/>
            <a:ext cx="7696200" cy="1143000"/>
          </a:xfrm>
        </p:spPr>
        <p:txBody>
          <a:bodyPr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testo 2"/>
          <p:cNvSpPr>
            <a:spLocks noGrp="1"/>
          </p:cNvSpPr>
          <p:nvPr>
            <p:ph type="body" sz="half" idx="1"/>
          </p:nvPr>
        </p:nvSpPr>
        <p:spPr>
          <a:xfrm>
            <a:off x="762000" y="1905000"/>
            <a:ext cx="3771900" cy="4038600"/>
          </a:xfrm>
        </p:spPr>
        <p:txBody>
          <a:bodyPr/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contenuto 3"/>
          <p:cNvSpPr>
            <a:spLocks noGrp="1"/>
          </p:cNvSpPr>
          <p:nvPr>
            <p:ph sz="quarter" idx="2"/>
          </p:nvPr>
        </p:nvSpPr>
        <p:spPr>
          <a:xfrm>
            <a:off x="4686300" y="1905000"/>
            <a:ext cx="3771900" cy="1943100"/>
          </a:xfrm>
        </p:spPr>
        <p:txBody>
          <a:bodyPr/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5" name="Segnaposto contenuto 4"/>
          <p:cNvSpPr>
            <a:spLocks noGrp="1"/>
          </p:cNvSpPr>
          <p:nvPr>
            <p:ph sz="quarter" idx="3"/>
          </p:nvPr>
        </p:nvSpPr>
        <p:spPr>
          <a:xfrm>
            <a:off x="4686300" y="4000500"/>
            <a:ext cx="3771900" cy="1943100"/>
          </a:xfrm>
        </p:spPr>
        <p:txBody>
          <a:bodyPr/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6" name="Rectangle 4"/>
          <p:cNvSpPr>
            <a:spLocks noGrp="1" noChangeArrowheads="1"/>
          </p:cNvSpPr>
          <p:nvPr>
            <p:ph type="dt" sz="half" idx="10"/>
          </p:nvPr>
        </p:nvSpPr>
        <p:spPr>
          <a:xfrm>
            <a:off x="762000" y="6391275"/>
            <a:ext cx="2057400" cy="457200"/>
          </a:xfrm>
          <a:prstGeom prst="rect">
            <a:avLst/>
          </a:prstGeom>
        </p:spPr>
        <p:txBody>
          <a:bodyPr/>
          <a:lstStyle>
            <a:lvl1pPr>
              <a:defRPr>
                <a:latin typeface="Arial" charset="0"/>
              </a:defRPr>
            </a:lvl1pPr>
          </a:lstStyle>
          <a:p>
            <a:pPr>
              <a:defRPr/>
            </a:pPr>
            <a:endParaRPr lang="it-IT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1"/>
          </p:nvPr>
        </p:nvSpPr>
        <p:spPr>
          <a:xfrm>
            <a:off x="6858000" y="6400800"/>
            <a:ext cx="1600200" cy="457200"/>
          </a:xfrm>
          <a:prstGeom prst="rect">
            <a:avLst/>
          </a:prstGeom>
        </p:spPr>
        <p:txBody>
          <a:bodyPr/>
          <a:lstStyle>
            <a:lvl1pPr>
              <a:defRPr>
                <a:latin typeface="Arial" charset="0"/>
              </a:defRPr>
            </a:lvl1pPr>
          </a:lstStyle>
          <a:p>
            <a:pPr>
              <a:defRPr/>
            </a:pPr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597006301"/>
      </p:ext>
    </p:extLst>
  </p:cSld>
  <p:clrMapOvr>
    <a:masterClrMapping/>
  </p:clrMapOvr>
  <p:transition>
    <p:dissolve/>
    <p:sndAc>
      <p:stSnd>
        <p:snd r:embed="rId1" name="click.wav"/>
      </p:stSnd>
    </p:sndAc>
  </p:transition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 preserve="1">
  <p:cSld name="1_Titolo, testo e contenu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762000" y="533400"/>
            <a:ext cx="7696200" cy="1143000"/>
          </a:xfrm>
        </p:spPr>
        <p:txBody>
          <a:bodyPr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testo 2"/>
          <p:cNvSpPr>
            <a:spLocks noGrp="1"/>
          </p:cNvSpPr>
          <p:nvPr>
            <p:ph type="body" sz="half" idx="1"/>
          </p:nvPr>
        </p:nvSpPr>
        <p:spPr>
          <a:xfrm>
            <a:off x="762000" y="1905000"/>
            <a:ext cx="3771900" cy="4619625"/>
          </a:xfrm>
        </p:spPr>
        <p:txBody>
          <a:bodyPr/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contenuto 3"/>
          <p:cNvSpPr>
            <a:spLocks noGrp="1"/>
          </p:cNvSpPr>
          <p:nvPr>
            <p:ph sz="half" idx="2"/>
          </p:nvPr>
        </p:nvSpPr>
        <p:spPr>
          <a:xfrm>
            <a:off x="4686300" y="1905000"/>
            <a:ext cx="3771900" cy="4619625"/>
          </a:xfrm>
        </p:spPr>
        <p:txBody>
          <a:bodyPr/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4054028754"/>
      </p:ext>
    </p:extLst>
  </p:cSld>
  <p:clrMapOvr>
    <a:masterClrMapping/>
  </p:clrMapOvr>
  <p:transition>
    <p:dissolve/>
    <p:sndAc>
      <p:stSnd>
        <p:snd r:embed="rId1" name="click.wav"/>
      </p:stSnd>
    </p:sndAc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6" Type="http://schemas.openxmlformats.org/officeDocument/2006/relationships/audio" Target="../media/audio1.wav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theme" Target="../theme/theme1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762000" y="533400"/>
            <a:ext cx="7696200" cy="114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/>
          <a:p>
            <a:pPr lvl="0"/>
            <a:r>
              <a:rPr lang="it-IT" altLang="it-IT" smtClean="0"/>
              <a:t>Fare clic per modificare lo stile del titolo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762000" y="1905000"/>
            <a:ext cx="7696200" cy="46196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it-IT" altLang="it-IT" smtClean="0"/>
              <a:t>Fare clic per modificare gli stili del testo dello schema</a:t>
            </a:r>
          </a:p>
          <a:p>
            <a:pPr lvl="1"/>
            <a:r>
              <a:rPr lang="it-IT" altLang="it-IT" smtClean="0"/>
              <a:t>Secondo livello</a:t>
            </a:r>
          </a:p>
          <a:p>
            <a:pPr lvl="2"/>
            <a:r>
              <a:rPr lang="it-IT" altLang="it-IT" smtClean="0"/>
              <a:t>Terzo livello</a:t>
            </a:r>
          </a:p>
          <a:p>
            <a:pPr lvl="3"/>
            <a:r>
              <a:rPr lang="it-IT" altLang="it-IT" smtClean="0"/>
              <a:t>Quarto livello</a:t>
            </a:r>
          </a:p>
          <a:p>
            <a:pPr lvl="4"/>
            <a:r>
              <a:rPr lang="it-IT" altLang="it-IT" smtClean="0"/>
              <a:t>Quinto livello</a:t>
            </a:r>
          </a:p>
        </p:txBody>
      </p:sp>
      <p:grpSp>
        <p:nvGrpSpPr>
          <p:cNvPr id="1028" name="Group 7"/>
          <p:cNvGrpSpPr>
            <a:grpSpLocks/>
          </p:cNvGrpSpPr>
          <p:nvPr/>
        </p:nvGrpSpPr>
        <p:grpSpPr bwMode="auto">
          <a:xfrm>
            <a:off x="168275" y="228600"/>
            <a:ext cx="8823325" cy="6440488"/>
            <a:chOff x="106" y="144"/>
            <a:chExt cx="5558" cy="3840"/>
          </a:xfrm>
        </p:grpSpPr>
        <p:sp>
          <p:nvSpPr>
            <p:cNvPr id="1029" name="AutoShape 8"/>
            <p:cNvSpPr>
              <a:spLocks noChangeArrowheads="1"/>
            </p:cNvSpPr>
            <p:nvPr/>
          </p:nvSpPr>
          <p:spPr bwMode="auto">
            <a:xfrm>
              <a:off x="106" y="144"/>
              <a:ext cx="5558" cy="3840"/>
            </a:xfrm>
            <a:prstGeom prst="roundRect">
              <a:avLst>
                <a:gd name="adj" fmla="val 0"/>
              </a:avLst>
            </a:prstGeom>
            <a:noFill/>
            <a:ln w="28575">
              <a:solidFill>
                <a:srgbClr val="FF660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 eaLnBrk="0" hangingPunct="0">
                <a:defRPr sz="2300"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defRPr sz="2300"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defRPr sz="2300"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defRPr sz="2300"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defRPr sz="2300"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bg2"/>
                </a:buClr>
                <a:buSzPct val="70000"/>
                <a:buFont typeface="Wingdings" pitchFamily="2" charset="2"/>
                <a:defRPr sz="2300"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bg2"/>
                </a:buClr>
                <a:buSzPct val="70000"/>
                <a:buFont typeface="Wingdings" pitchFamily="2" charset="2"/>
                <a:defRPr sz="2300"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bg2"/>
                </a:buClr>
                <a:buSzPct val="70000"/>
                <a:buFont typeface="Wingdings" pitchFamily="2" charset="2"/>
                <a:defRPr sz="2300"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bg2"/>
                </a:buClr>
                <a:buSzPct val="70000"/>
                <a:buFont typeface="Wingdings" pitchFamily="2" charset="2"/>
                <a:defRPr sz="2300"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ClrTx/>
                <a:buSzTx/>
                <a:buFontTx/>
                <a:buNone/>
                <a:defRPr/>
              </a:pPr>
              <a:endParaRPr lang="it-IT" altLang="it-IT" sz="2400" smtClean="0">
                <a:latin typeface="Times New Roman" pitchFamily="18" charset="0"/>
              </a:endParaRPr>
            </a:p>
          </p:txBody>
        </p:sp>
        <p:sp>
          <p:nvSpPr>
            <p:cNvPr id="1030" name="Line 9"/>
            <p:cNvSpPr>
              <a:spLocks noChangeShapeType="1"/>
            </p:cNvSpPr>
            <p:nvPr/>
          </p:nvSpPr>
          <p:spPr bwMode="auto">
            <a:xfrm>
              <a:off x="480" y="1077"/>
              <a:ext cx="4848" cy="0"/>
            </a:xfrm>
            <a:prstGeom prst="line">
              <a:avLst/>
            </a:prstGeom>
            <a:noFill/>
            <a:ln w="38100">
              <a:solidFill>
                <a:srgbClr val="FF660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it-IT"/>
            </a:p>
          </p:txBody>
        </p:sp>
      </p:grpSp>
    </p:spTree>
  </p:cSld>
  <p:clrMap bg1="lt1" tx1="dk1" bg2="lt2" tx2="dk2" accent1="accent1" accent2="accent2" accent3="accent3" accent4="accent4" accent5="accent5" accent6="accent6" hlink="hlink" folHlink="folHlink"/>
  <p:sldLayoutIdLst>
    <p:sldLayoutId id="2147484141" r:id="rId1"/>
    <p:sldLayoutId id="2147484139" r:id="rId2"/>
    <p:sldLayoutId id="2147484142" r:id="rId3"/>
    <p:sldLayoutId id="2147484143" r:id="rId4"/>
    <p:sldLayoutId id="2147484144" r:id="rId5"/>
    <p:sldLayoutId id="2147484145" r:id="rId6"/>
    <p:sldLayoutId id="2147484146" r:id="rId7"/>
    <p:sldLayoutId id="2147484147" r:id="rId8"/>
    <p:sldLayoutId id="2147484148" r:id="rId9"/>
    <p:sldLayoutId id="2147484149" r:id="rId10"/>
    <p:sldLayoutId id="2147484150" r:id="rId11"/>
    <p:sldLayoutId id="2147484151" r:id="rId12"/>
    <p:sldLayoutId id="2147484152" r:id="rId13"/>
    <p:sldLayoutId id="2147484140" r:id="rId14"/>
  </p:sldLayoutIdLst>
  <p:transition>
    <p:dissolve/>
    <p:sndAc>
      <p:stSnd>
        <p:snd r:embed="rId16" name="click.wav"/>
      </p:stSnd>
    </p:sndAc>
  </p:transition>
  <p:txStyles>
    <p:titleStyle>
      <a:lvl1pPr algn="l" rtl="0" eaLnBrk="0" fontAlgn="base" hangingPunct="0">
        <a:spcBef>
          <a:spcPct val="0"/>
        </a:spcBef>
        <a:spcAft>
          <a:spcPct val="0"/>
        </a:spcAft>
        <a:defRPr sz="3300">
          <a:solidFill>
            <a:srgbClr val="009999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3300">
          <a:solidFill>
            <a:srgbClr val="009999"/>
          </a:solidFill>
          <a:latin typeface="Arial Black" pitchFamily="34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3300">
          <a:solidFill>
            <a:srgbClr val="009999"/>
          </a:solidFill>
          <a:latin typeface="Arial Black" pitchFamily="34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3300">
          <a:solidFill>
            <a:srgbClr val="009999"/>
          </a:solidFill>
          <a:latin typeface="Arial Black" pitchFamily="34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3300">
          <a:solidFill>
            <a:srgbClr val="009999"/>
          </a:solidFill>
          <a:latin typeface="Arial Black" pitchFamily="34" charset="0"/>
        </a:defRPr>
      </a:lvl5pPr>
      <a:lvl6pPr marL="457200" algn="l" rtl="0" eaLnBrk="1" fontAlgn="base" hangingPunct="1">
        <a:spcBef>
          <a:spcPct val="0"/>
        </a:spcBef>
        <a:spcAft>
          <a:spcPct val="0"/>
        </a:spcAft>
        <a:defRPr sz="3300">
          <a:solidFill>
            <a:schemeClr val="tx2"/>
          </a:solidFill>
          <a:latin typeface="Arial Black" pitchFamily="34" charset="0"/>
        </a:defRPr>
      </a:lvl6pPr>
      <a:lvl7pPr marL="914400" algn="l" rtl="0" eaLnBrk="1" fontAlgn="base" hangingPunct="1">
        <a:spcBef>
          <a:spcPct val="0"/>
        </a:spcBef>
        <a:spcAft>
          <a:spcPct val="0"/>
        </a:spcAft>
        <a:defRPr sz="3300">
          <a:solidFill>
            <a:schemeClr val="tx2"/>
          </a:solidFill>
          <a:latin typeface="Arial Black" pitchFamily="34" charset="0"/>
        </a:defRPr>
      </a:lvl7pPr>
      <a:lvl8pPr marL="1371600" algn="l" rtl="0" eaLnBrk="1" fontAlgn="base" hangingPunct="1">
        <a:spcBef>
          <a:spcPct val="0"/>
        </a:spcBef>
        <a:spcAft>
          <a:spcPct val="0"/>
        </a:spcAft>
        <a:defRPr sz="3300">
          <a:solidFill>
            <a:schemeClr val="tx2"/>
          </a:solidFill>
          <a:latin typeface="Arial Black" pitchFamily="34" charset="0"/>
        </a:defRPr>
      </a:lvl8pPr>
      <a:lvl9pPr marL="1828800" algn="l" rtl="0" eaLnBrk="1" fontAlgn="base" hangingPunct="1">
        <a:spcBef>
          <a:spcPct val="0"/>
        </a:spcBef>
        <a:spcAft>
          <a:spcPct val="0"/>
        </a:spcAft>
        <a:defRPr sz="3300">
          <a:solidFill>
            <a:schemeClr val="tx2"/>
          </a:solidFill>
          <a:latin typeface="Arial Black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lr>
          <a:schemeClr val="bg2"/>
        </a:buClr>
        <a:buSzPct val="70000"/>
        <a:buFont typeface="Wingdings" pitchFamily="2" charset="2"/>
        <a:buChar char="l"/>
        <a:defRPr sz="31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150000"/>
        <a:buChar char="•"/>
        <a:defRPr sz="2600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lr>
          <a:schemeClr val="tx1"/>
        </a:buClr>
        <a:buSzPct val="150000"/>
        <a:buChar char="•"/>
        <a:defRPr sz="2200"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lr>
          <a:schemeClr val="tx2"/>
        </a:buClr>
        <a:buSzPct val="150000"/>
        <a:buChar char="•"/>
        <a:defRPr sz="2000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lr>
          <a:schemeClr val="folHlink"/>
        </a:buClr>
        <a:buSzPct val="150000"/>
        <a:buChar char="•"/>
        <a:defRPr sz="2000">
          <a:solidFill>
            <a:schemeClr val="tx1"/>
          </a:solidFill>
          <a:latin typeface="+mn-lt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lr>
          <a:schemeClr val="folHlink"/>
        </a:buClr>
        <a:buSzPct val="150000"/>
        <a:buChar char="•"/>
        <a:defRPr sz="2000">
          <a:solidFill>
            <a:schemeClr val="tx1"/>
          </a:solidFill>
          <a:latin typeface="+mn-lt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lr>
          <a:schemeClr val="folHlink"/>
        </a:buClr>
        <a:buSzPct val="150000"/>
        <a:buChar char="•"/>
        <a:defRPr sz="2000">
          <a:solidFill>
            <a:schemeClr val="tx1"/>
          </a:solidFill>
          <a:latin typeface="+mn-lt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lr>
          <a:schemeClr val="folHlink"/>
        </a:buClr>
        <a:buSzPct val="150000"/>
        <a:buChar char="•"/>
        <a:defRPr sz="2000">
          <a:solidFill>
            <a:schemeClr val="tx1"/>
          </a:solidFill>
          <a:latin typeface="+mn-lt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lr>
          <a:schemeClr val="folHlink"/>
        </a:buClr>
        <a:buSzPct val="150000"/>
        <a:buChar char="•"/>
        <a:defRPr sz="2000">
          <a:solidFill>
            <a:schemeClr val="tx1"/>
          </a:solidFill>
          <a:latin typeface="+mn-lt"/>
        </a:defRPr>
      </a:lvl9pPr>
    </p:bodyStyle>
    <p:otherStyle>
      <a:defPPr>
        <a:defRPr lang="it-IT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pn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5.png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9.png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Rectangle 22"/>
          <p:cNvSpPr>
            <a:spLocks noGrp="1" noChangeArrowheads="1"/>
          </p:cNvSpPr>
          <p:nvPr>
            <p:ph type="ctrTitle"/>
          </p:nvPr>
        </p:nvSpPr>
        <p:spPr/>
        <p:txBody>
          <a:bodyPr/>
          <a:lstStyle/>
          <a:p>
            <a:pPr eaLnBrk="1" hangingPunct="1"/>
            <a:r>
              <a:rPr lang="it-IT" altLang="it-IT" smtClean="0"/>
              <a:t>Unità di apprendimento 1</a:t>
            </a:r>
          </a:p>
        </p:txBody>
      </p:sp>
      <p:sp>
        <p:nvSpPr>
          <p:cNvPr id="14339" name="Rectangle 23"/>
          <p:cNvSpPr>
            <a:spLocks noGrp="1" noChangeArrowheads="1"/>
          </p:cNvSpPr>
          <p:nvPr>
            <p:ph type="subTitle" idx="1"/>
          </p:nvPr>
        </p:nvSpPr>
        <p:spPr>
          <a:xfrm>
            <a:off x="2006600" y="3571875"/>
            <a:ext cx="5013325" cy="1677988"/>
          </a:xfrm>
        </p:spPr>
        <p:txBody>
          <a:bodyPr/>
          <a:lstStyle/>
          <a:p>
            <a:r>
              <a:rPr lang="it-IT" altLang="it-IT"/>
              <a:t>Rappresentazione delle informazioni</a:t>
            </a:r>
            <a:endParaRPr lang="it-IT" altLang="it-IT" dirty="0"/>
          </a:p>
        </p:txBody>
      </p:sp>
    </p:spTree>
  </p:cSld>
  <p:clrMapOvr>
    <a:masterClrMapping/>
  </p:clrMapOvr>
  <p:transition>
    <p:dissolve/>
    <p:sndAc>
      <p:stSnd>
        <p:snd r:embed="rId2" name="click.wav"/>
      </p:stSnd>
    </p:sndAc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Rectangle 2"/>
          <p:cNvSpPr>
            <a:spLocks noGrp="1" noChangeArrowheads="1"/>
          </p:cNvSpPr>
          <p:nvPr>
            <p:ph type="ctrTitle"/>
          </p:nvPr>
        </p:nvSpPr>
        <p:spPr/>
        <p:txBody>
          <a:bodyPr/>
          <a:lstStyle/>
          <a:p>
            <a:pPr eaLnBrk="1" hangingPunct="1"/>
            <a:r>
              <a:rPr lang="it-IT" altLang="it-IT" dirty="0" smtClean="0"/>
              <a:t>Unità di apprendimento 1</a:t>
            </a:r>
            <a:br>
              <a:rPr lang="it-IT" altLang="it-IT" dirty="0" smtClean="0"/>
            </a:br>
            <a:r>
              <a:rPr lang="it-IT" altLang="it-IT" dirty="0" smtClean="0">
                <a:solidFill>
                  <a:srgbClr val="FF6600"/>
                </a:solidFill>
              </a:rPr>
              <a:t>Lezione 2</a:t>
            </a:r>
          </a:p>
        </p:txBody>
      </p:sp>
      <p:sp>
        <p:nvSpPr>
          <p:cNvPr id="15363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2006600" y="3571875"/>
            <a:ext cx="5013325" cy="1677988"/>
          </a:xfrm>
        </p:spPr>
        <p:txBody>
          <a:bodyPr/>
          <a:lstStyle/>
          <a:p>
            <a:r>
              <a:rPr lang="it-IT" altLang="it-IT" dirty="0" smtClean="0"/>
              <a:t>Digitale e binario</a:t>
            </a:r>
          </a:p>
        </p:txBody>
      </p:sp>
    </p:spTree>
  </p:cSld>
  <p:clrMapOvr>
    <a:masterClrMapping/>
  </p:clrMapOvr>
  <p:transition>
    <p:dissolve/>
    <p:sndAc>
      <p:stSnd>
        <p:snd r:embed="rId2" name="click.wav"/>
      </p:stSnd>
    </p:sndAc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it-IT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5576" y="2132856"/>
            <a:ext cx="6962775" cy="37528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1268" y="418018"/>
            <a:ext cx="6915150" cy="1333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141104387"/>
      </p:ext>
    </p:extLst>
  </p:cSld>
  <p:clrMapOvr>
    <a:masterClrMapping/>
  </p:clrMapOvr>
  <p:transition>
    <p:dissolve/>
    <p:sndAc>
      <p:stSnd>
        <p:snd r:embed="rId2" name="click.wav"/>
      </p:stSnd>
    </p:sndAc>
  </p:transition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Rectangle 2"/>
          <p:cNvSpPr>
            <a:spLocks noGrp="1" noChangeArrowheads="1"/>
          </p:cNvSpPr>
          <p:nvPr>
            <p:ph type="title"/>
          </p:nvPr>
        </p:nvSpPr>
        <p:spPr>
          <a:xfrm>
            <a:off x="755650" y="333375"/>
            <a:ext cx="7696200" cy="1143000"/>
          </a:xfrm>
        </p:spPr>
        <p:txBody>
          <a:bodyPr/>
          <a:lstStyle/>
          <a:p>
            <a:pPr eaLnBrk="1" hangingPunct="1"/>
            <a:r>
              <a:rPr lang="it-IT" altLang="it-IT" smtClean="0"/>
              <a:t>In questa lezione impareremo:</a:t>
            </a:r>
          </a:p>
        </p:txBody>
      </p:sp>
      <p:sp>
        <p:nvSpPr>
          <p:cNvPr id="176131" name="Rectangle 3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>
              <a:defRPr/>
            </a:pPr>
            <a:r>
              <a:rPr lang="it-IT" b="1" dirty="0" smtClean="0">
                <a:solidFill>
                  <a:srgbClr val="000099"/>
                </a:solidFill>
                <a:effectLst>
                  <a:outerShdw blurRad="38100" dist="38100" dir="2700000" algn="tl">
                    <a:srgbClr val="C0C0C0"/>
                  </a:outerShdw>
                </a:effectLst>
                <a:cs typeface="Times New Roman" pitchFamily="18" charset="0"/>
              </a:rPr>
              <a:t>la </a:t>
            </a:r>
            <a:r>
              <a:rPr lang="it-IT" b="1" dirty="0">
                <a:solidFill>
                  <a:srgbClr val="000099"/>
                </a:solidFill>
                <a:effectLst>
                  <a:outerShdw blurRad="38100" dist="38100" dir="2700000" algn="tl">
                    <a:srgbClr val="C0C0C0"/>
                  </a:outerShdw>
                </a:effectLst>
                <a:cs typeface="Times New Roman" pitchFamily="18" charset="0"/>
              </a:rPr>
              <a:t>differenza tra segnale analogico e digitale</a:t>
            </a:r>
          </a:p>
          <a:p>
            <a:pPr>
              <a:defRPr/>
            </a:pPr>
            <a:r>
              <a:rPr lang="it-IT" b="1" dirty="0" smtClean="0">
                <a:solidFill>
                  <a:srgbClr val="000099"/>
                </a:solidFill>
                <a:effectLst>
                  <a:outerShdw blurRad="38100" dist="38100" dir="2700000" algn="tl">
                    <a:srgbClr val="C0C0C0"/>
                  </a:outerShdw>
                </a:effectLst>
                <a:cs typeface="Times New Roman" pitchFamily="18" charset="0"/>
              </a:rPr>
              <a:t>la </a:t>
            </a:r>
            <a:r>
              <a:rPr lang="it-IT" b="1" dirty="0">
                <a:solidFill>
                  <a:srgbClr val="000099"/>
                </a:solidFill>
                <a:effectLst>
                  <a:outerShdw blurRad="38100" dist="38100" dir="2700000" algn="tl">
                    <a:srgbClr val="C0C0C0"/>
                  </a:outerShdw>
                </a:effectLst>
                <a:cs typeface="Times New Roman" pitchFamily="18" charset="0"/>
              </a:rPr>
              <a:t>differenza tra digitale e binario</a:t>
            </a:r>
          </a:p>
          <a:p>
            <a:pPr>
              <a:defRPr/>
            </a:pPr>
            <a:r>
              <a:rPr lang="it-IT" b="1" dirty="0" smtClean="0">
                <a:solidFill>
                  <a:srgbClr val="000099"/>
                </a:solidFill>
                <a:effectLst>
                  <a:outerShdw blurRad="38100" dist="38100" dir="2700000" algn="tl">
                    <a:srgbClr val="C0C0C0"/>
                  </a:outerShdw>
                </a:effectLst>
                <a:cs typeface="Times New Roman" pitchFamily="18" charset="0"/>
              </a:rPr>
              <a:t>il </a:t>
            </a:r>
            <a:r>
              <a:rPr lang="it-IT" b="1" dirty="0">
                <a:solidFill>
                  <a:srgbClr val="000099"/>
                </a:solidFill>
                <a:effectLst>
                  <a:outerShdw blurRad="38100" dist="38100" dir="2700000" algn="tl">
                    <a:srgbClr val="C0C0C0"/>
                  </a:outerShdw>
                </a:effectLst>
                <a:cs typeface="Times New Roman" pitchFamily="18" charset="0"/>
              </a:rPr>
              <a:t>bit, il byte e la codifica binaria</a:t>
            </a:r>
          </a:p>
          <a:p>
            <a:pPr>
              <a:defRPr/>
            </a:pPr>
            <a:r>
              <a:rPr lang="it-IT" b="1" dirty="0" smtClean="0">
                <a:solidFill>
                  <a:srgbClr val="000099"/>
                </a:solidFill>
                <a:effectLst>
                  <a:outerShdw blurRad="38100" dist="38100" dir="2700000" algn="tl">
                    <a:srgbClr val="C0C0C0"/>
                  </a:outerShdw>
                </a:effectLst>
                <a:cs typeface="Times New Roman" pitchFamily="18" charset="0"/>
              </a:rPr>
              <a:t>a </a:t>
            </a:r>
            <a:r>
              <a:rPr lang="it-IT" b="1" dirty="0">
                <a:solidFill>
                  <a:srgbClr val="000099"/>
                </a:solidFill>
                <a:effectLst>
                  <a:outerShdw blurRad="38100" dist="38100" dir="2700000" algn="tl">
                    <a:srgbClr val="C0C0C0"/>
                  </a:outerShdw>
                </a:effectLst>
                <a:cs typeface="Times New Roman" pitchFamily="18" charset="0"/>
              </a:rPr>
              <a:t>rappresentare i dati alfabetici</a:t>
            </a:r>
            <a:endParaRPr lang="it-IT" altLang="it-IT" b="1" dirty="0">
              <a:solidFill>
                <a:srgbClr val="000099"/>
              </a:solidFill>
              <a:effectLst>
                <a:outerShdw blurRad="38100" dist="38100" dir="2700000" algn="tl">
                  <a:srgbClr val="C0C0C0"/>
                </a:outerShdw>
              </a:effectLst>
              <a:cs typeface="Times New Roman" pitchFamily="18" charset="0"/>
            </a:endParaRPr>
          </a:p>
        </p:txBody>
      </p:sp>
    </p:spTree>
  </p:cSld>
  <p:clrMapOvr>
    <a:masterClrMapping/>
  </p:clrMapOvr>
  <p:transition>
    <p:dissolve/>
    <p:sndAc>
      <p:stSnd>
        <p:snd r:embed="rId2" name="click.wav"/>
      </p:stSnd>
    </p:sndAc>
  </p:transition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Rectangle 2"/>
          <p:cNvSpPr>
            <a:spLocks noGrp="1" noChangeArrowheads="1"/>
          </p:cNvSpPr>
          <p:nvPr>
            <p:ph type="title"/>
          </p:nvPr>
        </p:nvSpPr>
        <p:spPr>
          <a:xfrm>
            <a:off x="755650" y="333375"/>
            <a:ext cx="7696200" cy="1143000"/>
          </a:xfrm>
        </p:spPr>
        <p:txBody>
          <a:bodyPr/>
          <a:lstStyle/>
          <a:p>
            <a:pPr eaLnBrk="1" hangingPunct="1"/>
            <a:r>
              <a:rPr lang="it-IT" altLang="it-IT" smtClean="0"/>
              <a:t>Analogico e digitale</a:t>
            </a:r>
          </a:p>
        </p:txBody>
      </p:sp>
      <p:sp>
        <p:nvSpPr>
          <p:cNvPr id="176131" name="Rectangle 3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>
              <a:defRPr/>
            </a:pPr>
            <a:r>
              <a:rPr lang="it-IT" dirty="0"/>
              <a:t>In natura tutte le grandezze fisiche sono rappresentate in formato continuo, cioè </a:t>
            </a:r>
            <a:r>
              <a:rPr lang="it-IT" dirty="0" smtClean="0"/>
              <a:t>variano crescendo </a:t>
            </a:r>
            <a:r>
              <a:rPr lang="it-IT" dirty="0"/>
              <a:t>e </a:t>
            </a:r>
            <a:r>
              <a:rPr lang="it-IT" dirty="0" smtClean="0"/>
              <a:t>decrescendo.</a:t>
            </a:r>
            <a:endParaRPr lang="it-IT" dirty="0"/>
          </a:p>
          <a:p>
            <a:pPr>
              <a:defRPr/>
            </a:pPr>
            <a:r>
              <a:rPr lang="it-IT" dirty="0" smtClean="0"/>
              <a:t>La </a:t>
            </a:r>
            <a:r>
              <a:rPr lang="it-IT" dirty="0"/>
              <a:t>loro rappresentazione grafica in funzione del tempo viene descritta “senza </a:t>
            </a:r>
            <a:r>
              <a:rPr lang="it-IT" dirty="0" smtClean="0"/>
              <a:t>staccare la </a:t>
            </a:r>
            <a:r>
              <a:rPr lang="it-IT" dirty="0"/>
              <a:t>penna” dal </a:t>
            </a:r>
            <a:r>
              <a:rPr lang="it-IT" dirty="0" smtClean="0"/>
              <a:t>foglio</a:t>
            </a:r>
            <a:endParaRPr lang="it-IT" altLang="it-IT" b="1" dirty="0">
              <a:solidFill>
                <a:srgbClr val="000099"/>
              </a:solidFill>
              <a:effectLst>
                <a:outerShdw blurRad="38100" dist="38100" dir="2700000" algn="tl">
                  <a:srgbClr val="C0C0C0"/>
                </a:outerShdw>
              </a:effectLst>
              <a:cs typeface="Times New Roman" pitchFamily="18" charset="0"/>
            </a:endParaRPr>
          </a:p>
        </p:txBody>
      </p:sp>
      <p:pic>
        <p:nvPicPr>
          <p:cNvPr id="17412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42988" y="5013325"/>
            <a:ext cx="7239000" cy="14589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>
    <p:dissolve/>
    <p:sndAc>
      <p:stSnd>
        <p:snd r:embed="rId2" name="click.wav"/>
      </p:stSnd>
    </p:sndAc>
  </p:transition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Rectangle 2"/>
          <p:cNvSpPr>
            <a:spLocks noGrp="1" noChangeArrowheads="1"/>
          </p:cNvSpPr>
          <p:nvPr>
            <p:ph type="title"/>
          </p:nvPr>
        </p:nvSpPr>
        <p:spPr>
          <a:xfrm>
            <a:off x="755650" y="333375"/>
            <a:ext cx="7696200" cy="1143000"/>
          </a:xfrm>
        </p:spPr>
        <p:txBody>
          <a:bodyPr/>
          <a:lstStyle/>
          <a:p>
            <a:pPr eaLnBrk="1" hangingPunct="1"/>
            <a:r>
              <a:rPr lang="it-IT" altLang="it-IT" smtClean="0"/>
              <a:t>Analogico e digitale</a:t>
            </a:r>
          </a:p>
        </p:txBody>
      </p:sp>
      <p:sp>
        <p:nvSpPr>
          <p:cNvPr id="176131" name="Rectangle 3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>
              <a:defRPr/>
            </a:pPr>
            <a:r>
              <a:rPr lang="it-IT" dirty="0"/>
              <a:t>Con </a:t>
            </a:r>
            <a:r>
              <a:rPr lang="it-IT" dirty="0">
                <a:solidFill>
                  <a:srgbClr val="FF0000"/>
                </a:solidFill>
              </a:rPr>
              <a:t>segnale analogico </a:t>
            </a:r>
            <a:r>
              <a:rPr lang="it-IT" dirty="0"/>
              <a:t>si indica la rappresentazione o la trasformazione di una </a:t>
            </a:r>
            <a:r>
              <a:rPr lang="it-IT" dirty="0" smtClean="0"/>
              <a:t>grandezza fisica </a:t>
            </a:r>
            <a:r>
              <a:rPr lang="it-IT" dirty="0"/>
              <a:t>tramite una grandezza analoga che bene la descrive</a:t>
            </a:r>
            <a:endParaRPr lang="it-IT" altLang="it-IT" b="1" dirty="0">
              <a:solidFill>
                <a:srgbClr val="000099"/>
              </a:solidFill>
              <a:effectLst>
                <a:outerShdw blurRad="38100" dist="38100" dir="2700000" algn="tl">
                  <a:srgbClr val="C0C0C0"/>
                </a:outerShdw>
              </a:effectLst>
              <a:cs typeface="Times New Roman" pitchFamily="18" charset="0"/>
            </a:endParaRPr>
          </a:p>
        </p:txBody>
      </p:sp>
      <p:pic>
        <p:nvPicPr>
          <p:cNvPr id="18436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63713" y="4110038"/>
            <a:ext cx="6538912" cy="20558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>
    <p:dissolve/>
    <p:sndAc>
      <p:stSnd>
        <p:snd r:embed="rId2" name="click.wav"/>
      </p:stSnd>
    </p:sndAc>
  </p:transition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Rectangle 2"/>
          <p:cNvSpPr>
            <a:spLocks noGrp="1" noChangeArrowheads="1"/>
          </p:cNvSpPr>
          <p:nvPr>
            <p:ph type="title"/>
          </p:nvPr>
        </p:nvSpPr>
        <p:spPr>
          <a:xfrm>
            <a:off x="755650" y="333375"/>
            <a:ext cx="7696200" cy="1143000"/>
          </a:xfrm>
        </p:spPr>
        <p:txBody>
          <a:bodyPr/>
          <a:lstStyle/>
          <a:p>
            <a:pPr eaLnBrk="1" hangingPunct="1"/>
            <a:r>
              <a:rPr lang="it-IT" altLang="it-IT" smtClean="0"/>
              <a:t>Analogico e digitale</a:t>
            </a:r>
          </a:p>
        </p:txBody>
      </p:sp>
      <p:sp>
        <p:nvSpPr>
          <p:cNvPr id="19459" name="Rectangle 3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r>
              <a:rPr lang="it-IT" altLang="it-IT" smtClean="0"/>
              <a:t>È possibile effettuare dei “rilievi” parziali di un segnale analogico prelevando a particolari istanti di tempo (</a:t>
            </a:r>
            <a:r>
              <a:rPr lang="it-IT" altLang="it-IT" smtClean="0">
                <a:solidFill>
                  <a:srgbClr val="FF0000"/>
                </a:solidFill>
              </a:rPr>
              <a:t>campionamento</a:t>
            </a:r>
            <a:r>
              <a:rPr lang="it-IT" altLang="it-IT" smtClean="0"/>
              <a:t>) il valore del segnale stesso. </a:t>
            </a:r>
          </a:p>
        </p:txBody>
      </p:sp>
      <p:pic>
        <p:nvPicPr>
          <p:cNvPr id="19460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32138" y="4005263"/>
            <a:ext cx="4032250" cy="23463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>
    <p:dissolve/>
    <p:sndAc>
      <p:stSnd>
        <p:snd r:embed="rId2" name="click.wav"/>
      </p:stSnd>
    </p:sndAc>
  </p:transition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Rectangle 2"/>
          <p:cNvSpPr>
            <a:spLocks noGrp="1" noChangeArrowheads="1"/>
          </p:cNvSpPr>
          <p:nvPr>
            <p:ph type="title"/>
          </p:nvPr>
        </p:nvSpPr>
        <p:spPr>
          <a:xfrm>
            <a:off x="755650" y="333375"/>
            <a:ext cx="7696200" cy="1143000"/>
          </a:xfrm>
        </p:spPr>
        <p:txBody>
          <a:bodyPr/>
          <a:lstStyle/>
          <a:p>
            <a:pPr eaLnBrk="1" hangingPunct="1"/>
            <a:r>
              <a:rPr lang="it-IT" altLang="it-IT" smtClean="0"/>
              <a:t>Analogico e digitale</a:t>
            </a:r>
          </a:p>
        </p:txBody>
      </p:sp>
      <p:sp>
        <p:nvSpPr>
          <p:cNvPr id="176131" name="Rectangle 3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>
              <a:defRPr/>
            </a:pPr>
            <a:r>
              <a:rPr lang="it-IT" dirty="0" smtClean="0"/>
              <a:t>Si effettua così </a:t>
            </a:r>
            <a:r>
              <a:rPr lang="it-IT" dirty="0"/>
              <a:t>un’operazione di </a:t>
            </a:r>
            <a:r>
              <a:rPr lang="it-IT" dirty="0">
                <a:solidFill>
                  <a:srgbClr val="FF0000"/>
                </a:solidFill>
              </a:rPr>
              <a:t>discretizzazione</a:t>
            </a:r>
            <a:r>
              <a:rPr lang="it-IT" dirty="0"/>
              <a:t> del </a:t>
            </a:r>
            <a:r>
              <a:rPr lang="it-IT" dirty="0" smtClean="0"/>
              <a:t>segnale</a:t>
            </a:r>
          </a:p>
          <a:p>
            <a:pPr>
              <a:defRPr/>
            </a:pPr>
            <a:r>
              <a:rPr lang="it-IT" dirty="0" smtClean="0"/>
              <a:t>Si </a:t>
            </a:r>
            <a:r>
              <a:rPr lang="it-IT" dirty="0"/>
              <a:t>passa da un </a:t>
            </a:r>
            <a:r>
              <a:rPr lang="it-IT" dirty="0">
                <a:solidFill>
                  <a:srgbClr val="0000CC"/>
                </a:solidFill>
              </a:rPr>
              <a:t>insieme </a:t>
            </a:r>
            <a:r>
              <a:rPr lang="it-IT" dirty="0" smtClean="0">
                <a:solidFill>
                  <a:srgbClr val="0000CC"/>
                </a:solidFill>
              </a:rPr>
              <a:t>infinito </a:t>
            </a:r>
            <a:r>
              <a:rPr lang="it-IT" dirty="0"/>
              <a:t>di valori a un </a:t>
            </a:r>
            <a:r>
              <a:rPr lang="it-IT" dirty="0" smtClean="0">
                <a:solidFill>
                  <a:srgbClr val="0000CC"/>
                </a:solidFill>
              </a:rPr>
              <a:t>insieme discreto</a:t>
            </a:r>
          </a:p>
          <a:p>
            <a:pPr>
              <a:defRPr/>
            </a:pPr>
            <a:r>
              <a:rPr lang="it-IT" dirty="0" smtClean="0"/>
              <a:t>Tipicamente </a:t>
            </a:r>
            <a:r>
              <a:rPr lang="it-IT" dirty="0"/>
              <a:t>i segnali tempo-discreti </a:t>
            </a:r>
            <a:r>
              <a:rPr lang="it-IT" dirty="0" smtClean="0"/>
              <a:t>hanno istanti </a:t>
            </a:r>
            <a:r>
              <a:rPr lang="it-IT" dirty="0" err="1"/>
              <a:t>equidistanziati</a:t>
            </a:r>
            <a:r>
              <a:rPr lang="it-IT" dirty="0"/>
              <a:t> in cui vengono campionati</a:t>
            </a:r>
            <a:endParaRPr lang="it-IT" altLang="it-IT" b="1" dirty="0">
              <a:solidFill>
                <a:srgbClr val="000099"/>
              </a:solidFill>
              <a:effectLst>
                <a:outerShdw blurRad="38100" dist="38100" dir="2700000" algn="tl">
                  <a:srgbClr val="C0C0C0"/>
                </a:outerShdw>
              </a:effectLst>
              <a:cs typeface="Times New Roman" pitchFamily="18" charset="0"/>
            </a:endParaRPr>
          </a:p>
        </p:txBody>
      </p:sp>
    </p:spTree>
  </p:cSld>
  <p:clrMapOvr>
    <a:masterClrMapping/>
  </p:clrMapOvr>
  <p:transition>
    <p:dissolve/>
    <p:sndAc>
      <p:stSnd>
        <p:snd r:embed="rId2" name="click.wav"/>
      </p:stSnd>
    </p:sndAc>
  </p:transition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Rectangle 2"/>
          <p:cNvSpPr>
            <a:spLocks noGrp="1" noChangeArrowheads="1"/>
          </p:cNvSpPr>
          <p:nvPr>
            <p:ph type="title"/>
          </p:nvPr>
        </p:nvSpPr>
        <p:spPr>
          <a:xfrm>
            <a:off x="755650" y="333375"/>
            <a:ext cx="7696200" cy="1143000"/>
          </a:xfrm>
        </p:spPr>
        <p:txBody>
          <a:bodyPr/>
          <a:lstStyle/>
          <a:p>
            <a:pPr eaLnBrk="1" hangingPunct="1"/>
            <a:r>
              <a:rPr lang="it-IT" altLang="it-IT" smtClean="0"/>
              <a:t>Analogico e digitale</a:t>
            </a:r>
          </a:p>
        </p:txBody>
      </p:sp>
      <p:sp>
        <p:nvSpPr>
          <p:cNvPr id="21507" name="Rectangle 3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r>
              <a:rPr lang="it-IT" altLang="it-IT" smtClean="0"/>
              <a:t>Segnale </a:t>
            </a:r>
            <a:r>
              <a:rPr lang="it-IT" altLang="it-IT" i="1" smtClean="0">
                <a:solidFill>
                  <a:srgbClr val="FF0000"/>
                </a:solidFill>
              </a:rPr>
              <a:t>tempo-continuo</a:t>
            </a:r>
            <a:r>
              <a:rPr lang="it-IT" altLang="it-IT" smtClean="0"/>
              <a:t>: segnale il cui valore è significativo (e può variare) in qualsiasi istante di tempo.</a:t>
            </a:r>
          </a:p>
        </p:txBody>
      </p:sp>
      <p:pic>
        <p:nvPicPr>
          <p:cNvPr id="21508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24075" y="3573463"/>
            <a:ext cx="3887788" cy="23987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>
    <p:dissolve/>
    <p:sndAc>
      <p:stSnd>
        <p:snd r:embed="rId2" name="click.wav"/>
      </p:stSnd>
    </p:sndAc>
  </p:transition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Rectangle 2"/>
          <p:cNvSpPr>
            <a:spLocks noGrp="1" noChangeArrowheads="1"/>
          </p:cNvSpPr>
          <p:nvPr>
            <p:ph type="title"/>
          </p:nvPr>
        </p:nvSpPr>
        <p:spPr>
          <a:xfrm>
            <a:off x="755650" y="333375"/>
            <a:ext cx="7696200" cy="1143000"/>
          </a:xfrm>
        </p:spPr>
        <p:txBody>
          <a:bodyPr/>
          <a:lstStyle/>
          <a:p>
            <a:pPr eaLnBrk="1" hangingPunct="1"/>
            <a:r>
              <a:rPr lang="it-IT" altLang="it-IT" smtClean="0"/>
              <a:t>Analogico e digitale</a:t>
            </a:r>
          </a:p>
        </p:txBody>
      </p:sp>
      <p:sp>
        <p:nvSpPr>
          <p:cNvPr id="176131" name="Rectangle 3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>
              <a:defRPr/>
            </a:pPr>
            <a:r>
              <a:rPr lang="it-IT" dirty="0" smtClean="0"/>
              <a:t>Segnale </a:t>
            </a:r>
            <a:r>
              <a:rPr lang="it-IT" i="1" dirty="0">
                <a:solidFill>
                  <a:srgbClr val="FF0000"/>
                </a:solidFill>
              </a:rPr>
              <a:t>tempo-discreto</a:t>
            </a:r>
            <a:r>
              <a:rPr lang="it-IT" dirty="0"/>
              <a:t>: segnale il cui valore ha interesse solo in istanti di tempo prestabiliti</a:t>
            </a:r>
            <a:r>
              <a:rPr lang="it-IT" dirty="0" smtClean="0"/>
              <a:t>, generalmente </a:t>
            </a:r>
            <a:r>
              <a:rPr lang="it-IT" dirty="0" err="1"/>
              <a:t>equidistanziati</a:t>
            </a:r>
            <a:r>
              <a:rPr lang="it-IT" dirty="0"/>
              <a:t>.</a:t>
            </a:r>
            <a:endParaRPr lang="it-IT" altLang="it-IT" b="1" dirty="0">
              <a:solidFill>
                <a:srgbClr val="000099"/>
              </a:solidFill>
              <a:effectLst>
                <a:outerShdw blurRad="38100" dist="38100" dir="2700000" algn="tl">
                  <a:srgbClr val="C0C0C0"/>
                </a:outerShdw>
              </a:effectLst>
              <a:cs typeface="Times New Roman" pitchFamily="18" charset="0"/>
            </a:endParaRPr>
          </a:p>
        </p:txBody>
      </p:sp>
      <p:pic>
        <p:nvPicPr>
          <p:cNvPr id="22532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84438" y="3830638"/>
            <a:ext cx="4103687" cy="25050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>
    <p:dissolve/>
    <p:sndAc>
      <p:stSnd>
        <p:snd r:embed="rId2" name="click.wav"/>
      </p:stSnd>
    </p:sndAc>
  </p:transition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Rectangle 2"/>
          <p:cNvSpPr>
            <a:spLocks noGrp="1" noChangeArrowheads="1"/>
          </p:cNvSpPr>
          <p:nvPr>
            <p:ph type="title"/>
          </p:nvPr>
        </p:nvSpPr>
        <p:spPr>
          <a:xfrm>
            <a:off x="755650" y="333375"/>
            <a:ext cx="7696200" cy="1143000"/>
          </a:xfrm>
        </p:spPr>
        <p:txBody>
          <a:bodyPr/>
          <a:lstStyle/>
          <a:p>
            <a:pPr eaLnBrk="1" hangingPunct="1"/>
            <a:r>
              <a:rPr lang="it-IT" altLang="it-IT" smtClean="0"/>
              <a:t>Analogico e digitale</a:t>
            </a:r>
          </a:p>
        </p:txBody>
      </p:sp>
      <p:sp>
        <p:nvSpPr>
          <p:cNvPr id="176131" name="Rectangle 3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>
              <a:defRPr/>
            </a:pPr>
            <a:r>
              <a:rPr lang="it-IT" dirty="0"/>
              <a:t>Se </a:t>
            </a:r>
            <a:r>
              <a:rPr lang="it-IT" dirty="0" smtClean="0"/>
              <a:t>manteniamo </a:t>
            </a:r>
            <a:r>
              <a:rPr lang="it-IT" dirty="0"/>
              <a:t>il </a:t>
            </a:r>
            <a:r>
              <a:rPr lang="it-IT" dirty="0" smtClean="0"/>
              <a:t>valore letto </a:t>
            </a:r>
            <a:r>
              <a:rPr lang="it-IT" dirty="0"/>
              <a:t>per tutto l’intervallo di tempo </a:t>
            </a:r>
            <a:r>
              <a:rPr lang="it-IT" dirty="0" smtClean="0"/>
              <a:t>finché </a:t>
            </a:r>
            <a:r>
              <a:rPr lang="it-IT" dirty="0"/>
              <a:t>non effettuiamo una successiva lettura, </a:t>
            </a:r>
            <a:r>
              <a:rPr lang="it-IT" dirty="0" smtClean="0"/>
              <a:t>otteniamo un </a:t>
            </a:r>
            <a:r>
              <a:rPr lang="it-IT" dirty="0"/>
              <a:t>segnale come quello riportato nella </a:t>
            </a:r>
            <a:r>
              <a:rPr lang="it-IT" dirty="0" smtClean="0"/>
              <a:t>figura </a:t>
            </a:r>
            <a:endParaRPr lang="it-IT" altLang="it-IT" b="1" dirty="0">
              <a:solidFill>
                <a:srgbClr val="000099"/>
              </a:solidFill>
              <a:effectLst>
                <a:outerShdw blurRad="38100" dist="38100" dir="2700000" algn="tl">
                  <a:srgbClr val="C0C0C0"/>
                </a:outerShdw>
              </a:effectLst>
              <a:cs typeface="Times New Roman" pitchFamily="18" charset="0"/>
            </a:endParaRPr>
          </a:p>
        </p:txBody>
      </p:sp>
      <p:pic>
        <p:nvPicPr>
          <p:cNvPr id="23556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47813" y="4468813"/>
            <a:ext cx="6400800" cy="19431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>
    <p:dissolve/>
    <p:sndAc>
      <p:stSnd>
        <p:snd r:embed="rId2" name="click.wav"/>
      </p:stSnd>
    </p:sndAc>
  </p:transition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Rectangle 2"/>
          <p:cNvSpPr>
            <a:spLocks noGrp="1" noChangeArrowheads="1"/>
          </p:cNvSpPr>
          <p:nvPr>
            <p:ph type="title"/>
          </p:nvPr>
        </p:nvSpPr>
        <p:spPr>
          <a:xfrm>
            <a:off x="755650" y="333375"/>
            <a:ext cx="7696200" cy="1143000"/>
          </a:xfrm>
        </p:spPr>
        <p:txBody>
          <a:bodyPr/>
          <a:lstStyle/>
          <a:p>
            <a:pPr eaLnBrk="1" hangingPunct="1"/>
            <a:r>
              <a:rPr lang="it-IT" altLang="it-IT" smtClean="0"/>
              <a:t>Analogico e digitale</a:t>
            </a:r>
          </a:p>
        </p:txBody>
      </p:sp>
      <p:sp>
        <p:nvSpPr>
          <p:cNvPr id="176131" name="Rectangle 3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>
              <a:defRPr/>
            </a:pPr>
            <a:r>
              <a:rPr lang="it-IT" dirty="0" smtClean="0"/>
              <a:t>Il segnale è composto </a:t>
            </a:r>
            <a:r>
              <a:rPr lang="it-IT" dirty="0"/>
              <a:t>da un’onda rettangolare </a:t>
            </a:r>
            <a:r>
              <a:rPr lang="it-IT" dirty="0" smtClean="0"/>
              <a:t>a scalini</a:t>
            </a:r>
          </a:p>
          <a:p>
            <a:pPr>
              <a:defRPr/>
            </a:pPr>
            <a:r>
              <a:rPr lang="it-IT" dirty="0" smtClean="0"/>
              <a:t>Abbiamo fatto la </a:t>
            </a:r>
            <a:r>
              <a:rPr lang="it-IT" dirty="0">
                <a:solidFill>
                  <a:srgbClr val="FF0000"/>
                </a:solidFill>
              </a:rPr>
              <a:t>digitalizzazione</a:t>
            </a:r>
            <a:r>
              <a:rPr lang="it-IT" dirty="0"/>
              <a:t> </a:t>
            </a:r>
            <a:r>
              <a:rPr lang="it-IT" dirty="0" smtClean="0"/>
              <a:t>del segnale</a:t>
            </a:r>
          </a:p>
          <a:p>
            <a:pPr>
              <a:defRPr/>
            </a:pPr>
            <a:r>
              <a:rPr lang="it-IT" dirty="0" smtClean="0"/>
              <a:t>Abbiamo trasformato </a:t>
            </a:r>
            <a:r>
              <a:rPr lang="it-IT" dirty="0"/>
              <a:t>un </a:t>
            </a:r>
            <a:r>
              <a:rPr lang="it-IT" dirty="0" smtClean="0">
                <a:solidFill>
                  <a:srgbClr val="FF0000"/>
                </a:solidFill>
              </a:rPr>
              <a:t>segnale analogico</a:t>
            </a:r>
            <a:r>
              <a:rPr lang="it-IT" dirty="0" smtClean="0"/>
              <a:t> </a:t>
            </a:r>
            <a:r>
              <a:rPr lang="it-IT" dirty="0"/>
              <a:t>in un </a:t>
            </a:r>
            <a:r>
              <a:rPr lang="it-IT" dirty="0" smtClean="0">
                <a:solidFill>
                  <a:srgbClr val="FF0000"/>
                </a:solidFill>
              </a:rPr>
              <a:t>segnale digitale</a:t>
            </a:r>
            <a:endParaRPr lang="it-IT" altLang="it-IT" b="1" dirty="0">
              <a:solidFill>
                <a:srgbClr val="FF0000"/>
              </a:solidFill>
              <a:effectLst>
                <a:outerShdw blurRad="38100" dist="38100" dir="2700000" algn="tl">
                  <a:srgbClr val="C0C0C0"/>
                </a:outerShdw>
              </a:effectLst>
              <a:cs typeface="Times New Roman" pitchFamily="18" charset="0"/>
            </a:endParaRPr>
          </a:p>
        </p:txBody>
      </p:sp>
    </p:spTree>
  </p:cSld>
  <p:clrMapOvr>
    <a:masterClrMapping/>
  </p:clrMapOvr>
  <p:transition>
    <p:dissolve/>
    <p:sndAc>
      <p:stSnd>
        <p:snd r:embed="rId2" name="click.wav"/>
      </p:stSnd>
    </p:sndAc>
  </p:transition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Rectangle 2"/>
          <p:cNvSpPr>
            <a:spLocks noGrp="1" noChangeArrowheads="1"/>
          </p:cNvSpPr>
          <p:nvPr>
            <p:ph type="title"/>
          </p:nvPr>
        </p:nvSpPr>
        <p:spPr>
          <a:xfrm>
            <a:off x="755650" y="333375"/>
            <a:ext cx="7696200" cy="1143000"/>
          </a:xfrm>
        </p:spPr>
        <p:txBody>
          <a:bodyPr/>
          <a:lstStyle/>
          <a:p>
            <a:pPr eaLnBrk="1" hangingPunct="1"/>
            <a:r>
              <a:rPr lang="it-IT" altLang="it-IT" smtClean="0"/>
              <a:t>Analogico e digitale</a:t>
            </a:r>
          </a:p>
        </p:txBody>
      </p:sp>
      <p:sp>
        <p:nvSpPr>
          <p:cNvPr id="176131" name="Rectangle 3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>
              <a:defRPr/>
            </a:pPr>
            <a:r>
              <a:rPr lang="it-IT" dirty="0" smtClean="0"/>
              <a:t>Esempio: su un display </a:t>
            </a:r>
            <a:r>
              <a:rPr lang="it-IT" dirty="0"/>
              <a:t>vengono visualizzate le cifre, </a:t>
            </a:r>
            <a:r>
              <a:rPr lang="it-IT" dirty="0" smtClean="0"/>
              <a:t>che sono </a:t>
            </a:r>
            <a:r>
              <a:rPr lang="it-IT" dirty="0"/>
              <a:t>numeri interi, mentre </a:t>
            </a:r>
            <a:r>
              <a:rPr lang="it-IT" dirty="0" smtClean="0"/>
              <a:t>nell’orologio analogico </a:t>
            </a:r>
            <a:r>
              <a:rPr lang="it-IT" dirty="0"/>
              <a:t>abbiamo la lancetta che </a:t>
            </a:r>
            <a:r>
              <a:rPr lang="it-IT" dirty="0" smtClean="0"/>
              <a:t>si muove</a:t>
            </a:r>
            <a:r>
              <a:rPr lang="it-IT" dirty="0"/>
              <a:t>.</a:t>
            </a:r>
            <a:endParaRPr lang="it-IT" altLang="it-IT" b="1" dirty="0">
              <a:solidFill>
                <a:srgbClr val="000099"/>
              </a:solidFill>
              <a:effectLst>
                <a:outerShdw blurRad="38100" dist="38100" dir="2700000" algn="tl">
                  <a:srgbClr val="C0C0C0"/>
                </a:outerShdw>
              </a:effectLst>
              <a:cs typeface="Times New Roman" pitchFamily="18" charset="0"/>
            </a:endParaRPr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1560" y="3933056"/>
            <a:ext cx="8191097" cy="21801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>
    <p:dissolve/>
    <p:sndAc>
      <p:stSnd>
        <p:snd r:embed="rId2" name="click.wav"/>
      </p:stSnd>
    </p:sndAc>
  </p:transition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Rectangle 2"/>
          <p:cNvSpPr>
            <a:spLocks noGrp="1" noChangeArrowheads="1"/>
          </p:cNvSpPr>
          <p:nvPr>
            <p:ph type="title"/>
          </p:nvPr>
        </p:nvSpPr>
        <p:spPr>
          <a:xfrm>
            <a:off x="755650" y="333375"/>
            <a:ext cx="7696200" cy="1143000"/>
          </a:xfrm>
        </p:spPr>
        <p:txBody>
          <a:bodyPr/>
          <a:lstStyle/>
          <a:p>
            <a:pPr eaLnBrk="1" hangingPunct="1"/>
            <a:r>
              <a:rPr lang="it-IT" altLang="it-IT" smtClean="0"/>
              <a:t>Analogico e digitale</a:t>
            </a:r>
          </a:p>
        </p:txBody>
      </p:sp>
      <p:sp>
        <p:nvSpPr>
          <p:cNvPr id="176131" name="Rectangle 3"/>
          <p:cNvSpPr>
            <a:spLocks noGrp="1" noChangeArrowheads="1"/>
          </p:cNvSpPr>
          <p:nvPr>
            <p:ph idx="1"/>
          </p:nvPr>
        </p:nvSpPr>
        <p:spPr>
          <a:xfrm>
            <a:off x="1619250" y="2924175"/>
            <a:ext cx="7200900" cy="2376488"/>
          </a:xfrm>
          <a:solidFill>
            <a:schemeClr val="accent1">
              <a:lumMod val="40000"/>
              <a:lumOff val="60000"/>
            </a:schemeClr>
          </a:solidFill>
        </p:spPr>
        <p:txBody>
          <a:bodyPr/>
          <a:lstStyle/>
          <a:p>
            <a:pPr>
              <a:defRPr/>
            </a:pPr>
            <a:r>
              <a:rPr lang="it-IT" altLang="it-IT" b="1" dirty="0" smtClean="0">
                <a:solidFill>
                  <a:srgbClr val="000099"/>
                </a:solidFill>
                <a:effectLst>
                  <a:outerShdw blurRad="38100" dist="38100" dir="2700000" algn="tl">
                    <a:srgbClr val="C0C0C0"/>
                  </a:outerShdw>
                </a:effectLst>
                <a:cs typeface="Times New Roman" pitchFamily="18" charset="0"/>
              </a:rPr>
              <a:t>Definizione</a:t>
            </a:r>
          </a:p>
          <a:p>
            <a:pPr marL="457200" lvl="1" indent="0">
              <a:buFontTx/>
              <a:buNone/>
              <a:defRPr/>
            </a:pPr>
            <a:r>
              <a:rPr lang="it-IT" sz="3200" dirty="0"/>
              <a:t>Il segnale è detto </a:t>
            </a:r>
            <a:r>
              <a:rPr lang="it-IT" sz="3200" dirty="0">
                <a:solidFill>
                  <a:srgbClr val="FF0000"/>
                </a:solidFill>
              </a:rPr>
              <a:t>digitale</a:t>
            </a:r>
            <a:r>
              <a:rPr lang="it-IT" sz="3200" dirty="0"/>
              <a:t> quando i valori utili che rappresentano una grandezza </a:t>
            </a:r>
            <a:r>
              <a:rPr lang="it-IT" sz="3200" dirty="0" smtClean="0"/>
              <a:t>fisica sono </a:t>
            </a:r>
            <a:r>
              <a:rPr lang="it-IT" sz="3200" dirty="0"/>
              <a:t>discreti (</a:t>
            </a:r>
            <a:r>
              <a:rPr lang="it-IT" sz="3200" dirty="0" smtClean="0"/>
              <a:t>finiti</a:t>
            </a:r>
            <a:r>
              <a:rPr lang="it-IT" sz="3200" dirty="0"/>
              <a:t>).</a:t>
            </a:r>
            <a:endParaRPr lang="it-IT" altLang="it-IT" sz="3200" b="1" dirty="0">
              <a:solidFill>
                <a:srgbClr val="000099"/>
              </a:solidFill>
              <a:effectLst>
                <a:outerShdw blurRad="38100" dist="38100" dir="2700000" algn="tl">
                  <a:srgbClr val="C0C0C0"/>
                </a:outerShdw>
              </a:effectLst>
              <a:cs typeface="Times New Roman" pitchFamily="18" charset="0"/>
            </a:endParaRPr>
          </a:p>
        </p:txBody>
      </p:sp>
      <p:pic>
        <p:nvPicPr>
          <p:cNvPr id="26628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5288" y="3284538"/>
            <a:ext cx="1139825" cy="10080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>
    <p:dissolve/>
    <p:sndAc>
      <p:stSnd>
        <p:snd r:embed="rId2" name="click.wav"/>
      </p:stSnd>
    </p:sndAc>
  </p:transition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Rectangle 2"/>
          <p:cNvSpPr>
            <a:spLocks noGrp="1" noChangeArrowheads="1"/>
          </p:cNvSpPr>
          <p:nvPr>
            <p:ph type="title"/>
          </p:nvPr>
        </p:nvSpPr>
        <p:spPr>
          <a:xfrm>
            <a:off x="755650" y="333375"/>
            <a:ext cx="7696200" cy="1143000"/>
          </a:xfrm>
        </p:spPr>
        <p:txBody>
          <a:bodyPr/>
          <a:lstStyle/>
          <a:p>
            <a:pPr eaLnBrk="1" hangingPunct="1"/>
            <a:r>
              <a:rPr lang="it-IT" altLang="it-IT" smtClean="0"/>
              <a:t>Analogico e digitale</a:t>
            </a:r>
          </a:p>
        </p:txBody>
      </p:sp>
      <p:sp>
        <p:nvSpPr>
          <p:cNvPr id="176131" name="Rectangle 3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>
              <a:defRPr/>
            </a:pPr>
            <a:r>
              <a:rPr lang="it-IT" dirty="0"/>
              <a:t>Nella lingua italiana il termine </a:t>
            </a:r>
            <a:r>
              <a:rPr lang="it-IT" dirty="0">
                <a:solidFill>
                  <a:srgbClr val="FF0000"/>
                </a:solidFill>
              </a:rPr>
              <a:t>digitale</a:t>
            </a:r>
            <a:r>
              <a:rPr lang="it-IT" dirty="0"/>
              <a:t> </a:t>
            </a:r>
            <a:r>
              <a:rPr lang="it-IT" dirty="0" smtClean="0"/>
              <a:t>è sostituito </a:t>
            </a:r>
            <a:r>
              <a:rPr lang="it-IT" dirty="0"/>
              <a:t>dalla parola </a:t>
            </a:r>
            <a:r>
              <a:rPr lang="it-IT" dirty="0">
                <a:solidFill>
                  <a:srgbClr val="0000CC"/>
                </a:solidFill>
              </a:rPr>
              <a:t>numerico</a:t>
            </a:r>
            <a:r>
              <a:rPr lang="it-IT" dirty="0"/>
              <a:t>, cioè che viene rappresentato con uno (o più) numeri.</a:t>
            </a:r>
            <a:endParaRPr lang="it-IT" dirty="0" smtClean="0"/>
          </a:p>
          <a:p>
            <a:pPr>
              <a:defRPr/>
            </a:pPr>
            <a:r>
              <a:rPr lang="it-IT" dirty="0" smtClean="0"/>
              <a:t>Il </a:t>
            </a:r>
            <a:r>
              <a:rPr lang="it-IT" dirty="0"/>
              <a:t>passaggio da </a:t>
            </a:r>
            <a:r>
              <a:rPr lang="it-IT" dirty="0" smtClean="0"/>
              <a:t>segnale analogico </a:t>
            </a:r>
            <a:r>
              <a:rPr lang="it-IT" dirty="0"/>
              <a:t>a digitale è chiamato </a:t>
            </a:r>
            <a:r>
              <a:rPr lang="it-IT" dirty="0" smtClean="0">
                <a:solidFill>
                  <a:srgbClr val="FF0000"/>
                </a:solidFill>
              </a:rPr>
              <a:t>digitalizzazione</a:t>
            </a:r>
          </a:p>
          <a:p>
            <a:pPr>
              <a:defRPr/>
            </a:pPr>
            <a:r>
              <a:rPr lang="it-IT" dirty="0" smtClean="0"/>
              <a:t>Un elaboratore </a:t>
            </a:r>
            <a:r>
              <a:rPr lang="it-IT" dirty="0">
                <a:solidFill>
                  <a:srgbClr val="FF0000"/>
                </a:solidFill>
              </a:rPr>
              <a:t>digitale</a:t>
            </a:r>
            <a:r>
              <a:rPr lang="it-IT" dirty="0"/>
              <a:t> </a:t>
            </a:r>
            <a:r>
              <a:rPr lang="it-IT" dirty="0" smtClean="0"/>
              <a:t>per </a:t>
            </a:r>
            <a:r>
              <a:rPr lang="it-IT" dirty="0"/>
              <a:t>trattare i dati </a:t>
            </a:r>
            <a:r>
              <a:rPr lang="it-IT" dirty="0" smtClean="0"/>
              <a:t>analogici li deve ricevere in formato </a:t>
            </a:r>
            <a:r>
              <a:rPr lang="it-IT" dirty="0" smtClean="0">
                <a:solidFill>
                  <a:srgbClr val="FF0000"/>
                </a:solidFill>
              </a:rPr>
              <a:t>digitale</a:t>
            </a:r>
            <a:endParaRPr lang="it-IT" altLang="it-IT" b="1" dirty="0">
              <a:solidFill>
                <a:srgbClr val="FF0000"/>
              </a:solidFill>
              <a:effectLst>
                <a:outerShdw blurRad="38100" dist="38100" dir="2700000" algn="tl">
                  <a:srgbClr val="C0C0C0"/>
                </a:outerShdw>
              </a:effectLst>
              <a:cs typeface="Times New Roman" pitchFamily="18" charset="0"/>
            </a:endParaRPr>
          </a:p>
        </p:txBody>
      </p:sp>
    </p:spTree>
  </p:cSld>
  <p:clrMapOvr>
    <a:masterClrMapping/>
  </p:clrMapOvr>
  <p:transition>
    <p:dissolve/>
    <p:sndAc>
      <p:stSnd>
        <p:snd r:embed="rId2" name="click.wav"/>
      </p:stSnd>
    </p:sndAc>
  </p:transition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dirty="0" smtClean="0"/>
              <a:t>Schema cella digitalizzazione</a:t>
            </a:r>
            <a:endParaRPr lang="it-IT" dirty="0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it-IT"/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3568" y="2835356"/>
            <a:ext cx="8090476" cy="174577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102999708"/>
      </p:ext>
    </p:extLst>
  </p:cSld>
  <p:clrMapOvr>
    <a:masterClrMapping/>
  </p:clrMapOvr>
  <p:transition>
    <p:dissolve/>
    <p:sndAc>
      <p:stSnd>
        <p:snd r:embed="rId2" name="click.wav"/>
      </p:stSnd>
    </p:sndAc>
  </p:transition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Rectangle 2"/>
          <p:cNvSpPr>
            <a:spLocks noGrp="1" noChangeArrowheads="1"/>
          </p:cNvSpPr>
          <p:nvPr>
            <p:ph type="title"/>
          </p:nvPr>
        </p:nvSpPr>
        <p:spPr>
          <a:xfrm>
            <a:off x="755650" y="333375"/>
            <a:ext cx="7696200" cy="1143000"/>
          </a:xfrm>
        </p:spPr>
        <p:txBody>
          <a:bodyPr/>
          <a:lstStyle/>
          <a:p>
            <a:pPr eaLnBrk="1" hangingPunct="1"/>
            <a:r>
              <a:rPr lang="it-IT" altLang="it-IT" smtClean="0"/>
              <a:t>Analogico e digitale</a:t>
            </a:r>
          </a:p>
        </p:txBody>
      </p:sp>
      <p:sp>
        <p:nvSpPr>
          <p:cNvPr id="176131" name="Rectangle 3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>
              <a:defRPr/>
            </a:pPr>
            <a:r>
              <a:rPr lang="it-IT" altLang="it-IT" b="1" dirty="0" smtClean="0">
                <a:solidFill>
                  <a:srgbClr val="000099"/>
                </a:solidFill>
                <a:effectLst>
                  <a:outerShdw blurRad="38100" dist="38100" dir="2700000" algn="tl">
                    <a:srgbClr val="C0C0C0"/>
                  </a:outerShdw>
                </a:effectLst>
                <a:cs typeface="Times New Roman" pitchFamily="18" charset="0"/>
              </a:rPr>
              <a:t>Schema di un convertitore A/D e D/A</a:t>
            </a:r>
            <a:endParaRPr lang="it-IT" altLang="it-IT" b="1" dirty="0">
              <a:solidFill>
                <a:srgbClr val="000099"/>
              </a:solidFill>
              <a:effectLst>
                <a:outerShdw blurRad="38100" dist="38100" dir="2700000" algn="tl">
                  <a:srgbClr val="C0C0C0"/>
                </a:outerShdw>
              </a:effectLst>
              <a:cs typeface="Times New Roman" pitchFamily="18" charset="0"/>
            </a:endParaRPr>
          </a:p>
        </p:txBody>
      </p:sp>
      <p:pic>
        <p:nvPicPr>
          <p:cNvPr id="28676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1188" y="2924175"/>
            <a:ext cx="7905750" cy="27368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>
    <p:dissolve/>
    <p:sndAc>
      <p:stSnd>
        <p:snd r:embed="rId2" name="click.wav"/>
      </p:stSnd>
    </p:sndAc>
  </p:transition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Rectangle 2"/>
          <p:cNvSpPr>
            <a:spLocks noGrp="1" noChangeArrowheads="1"/>
          </p:cNvSpPr>
          <p:nvPr>
            <p:ph type="title"/>
          </p:nvPr>
        </p:nvSpPr>
        <p:spPr>
          <a:xfrm>
            <a:off x="755650" y="333375"/>
            <a:ext cx="7696200" cy="1143000"/>
          </a:xfrm>
        </p:spPr>
        <p:txBody>
          <a:bodyPr/>
          <a:lstStyle/>
          <a:p>
            <a:pPr eaLnBrk="1" hangingPunct="1"/>
            <a:r>
              <a:rPr lang="it-IT" altLang="it-IT" smtClean="0"/>
              <a:t>Digitale o binario?</a:t>
            </a:r>
          </a:p>
        </p:txBody>
      </p:sp>
      <p:sp>
        <p:nvSpPr>
          <p:cNvPr id="176131" name="Rectangle 3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>
              <a:defRPr/>
            </a:pPr>
            <a:r>
              <a:rPr lang="it-IT" dirty="0" smtClean="0"/>
              <a:t>Un </a:t>
            </a:r>
            <a:r>
              <a:rPr lang="it-IT" dirty="0"/>
              <a:t>calcolatore elettronico è costituito da circuiti digitali che </a:t>
            </a:r>
            <a:r>
              <a:rPr lang="it-IT" dirty="0" smtClean="0"/>
              <a:t>realizzano operazioni </a:t>
            </a:r>
            <a:r>
              <a:rPr lang="it-IT" dirty="0"/>
              <a:t>tra segnali elettrici </a:t>
            </a:r>
            <a:r>
              <a:rPr lang="it-IT" dirty="0" smtClean="0"/>
              <a:t>che </a:t>
            </a:r>
            <a:r>
              <a:rPr lang="it-IT" dirty="0"/>
              <a:t>assumono solo due </a:t>
            </a:r>
            <a:r>
              <a:rPr lang="it-IT" dirty="0" smtClean="0"/>
              <a:t>valori</a:t>
            </a:r>
          </a:p>
          <a:p>
            <a:pPr>
              <a:defRPr/>
            </a:pPr>
            <a:r>
              <a:rPr lang="it-IT" dirty="0" smtClean="0"/>
              <a:t>I </a:t>
            </a:r>
            <a:r>
              <a:rPr lang="it-IT" dirty="0"/>
              <a:t>segnali possono ammettere solo due stati distinti </a:t>
            </a:r>
            <a:endParaRPr lang="it-IT" dirty="0" smtClean="0"/>
          </a:p>
          <a:p>
            <a:pPr>
              <a:defRPr/>
            </a:pPr>
            <a:r>
              <a:rPr lang="it-IT" dirty="0" smtClean="0"/>
              <a:t>E’ necessario </a:t>
            </a:r>
            <a:r>
              <a:rPr lang="it-IT" dirty="0" err="1" smtClean="0"/>
              <a:t>codificaare</a:t>
            </a:r>
            <a:r>
              <a:rPr lang="it-IT" dirty="0" smtClean="0"/>
              <a:t> i valori digitali  utilizzando  </a:t>
            </a:r>
            <a:r>
              <a:rPr lang="it-IT" dirty="0"/>
              <a:t>solo due simboli.</a:t>
            </a:r>
            <a:endParaRPr lang="it-IT" altLang="it-IT" b="1" dirty="0">
              <a:solidFill>
                <a:srgbClr val="000099"/>
              </a:solidFill>
              <a:effectLst>
                <a:outerShdw blurRad="38100" dist="38100" dir="2700000" algn="tl">
                  <a:srgbClr val="C0C0C0"/>
                </a:outerShdw>
              </a:effectLst>
              <a:cs typeface="Times New Roman" pitchFamily="18" charset="0"/>
            </a:endParaRPr>
          </a:p>
        </p:txBody>
      </p:sp>
    </p:spTree>
  </p:cSld>
  <p:clrMapOvr>
    <a:masterClrMapping/>
  </p:clrMapOvr>
  <p:transition>
    <p:dissolve/>
    <p:sndAc>
      <p:stSnd>
        <p:snd r:embed="rId2" name="click.wav"/>
      </p:stSnd>
    </p:sndAc>
  </p:transition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Rectangle 2"/>
          <p:cNvSpPr>
            <a:spLocks noGrp="1" noChangeArrowheads="1"/>
          </p:cNvSpPr>
          <p:nvPr>
            <p:ph type="title"/>
          </p:nvPr>
        </p:nvSpPr>
        <p:spPr>
          <a:xfrm>
            <a:off x="755650" y="333375"/>
            <a:ext cx="7696200" cy="1143000"/>
          </a:xfrm>
        </p:spPr>
        <p:txBody>
          <a:bodyPr/>
          <a:lstStyle/>
          <a:p>
            <a:pPr eaLnBrk="1" hangingPunct="1"/>
            <a:r>
              <a:rPr lang="it-IT" altLang="it-IT" smtClean="0"/>
              <a:t>Digitale o binario?</a:t>
            </a:r>
          </a:p>
        </p:txBody>
      </p:sp>
      <p:sp>
        <p:nvSpPr>
          <p:cNvPr id="30723" name="Rectangle 3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r>
              <a:rPr lang="it-IT" altLang="it-IT" smtClean="0"/>
              <a:t>Un calcolatore tratta diversi tipi di informazioni:</a:t>
            </a:r>
          </a:p>
          <a:p>
            <a:pPr lvl="1"/>
            <a:r>
              <a:rPr lang="it-IT" altLang="it-IT" sz="3100" smtClean="0"/>
              <a:t>dati </a:t>
            </a:r>
            <a:r>
              <a:rPr lang="it-IT" altLang="it-IT" sz="3100" smtClean="0">
                <a:solidFill>
                  <a:srgbClr val="FF0000"/>
                </a:solidFill>
              </a:rPr>
              <a:t>alfabetici</a:t>
            </a:r>
            <a:r>
              <a:rPr lang="it-IT" altLang="it-IT" sz="3100" smtClean="0"/>
              <a:t> (o alfanumerici, cioè simboli lessografici);</a:t>
            </a:r>
          </a:p>
          <a:p>
            <a:pPr lvl="1"/>
            <a:r>
              <a:rPr lang="it-IT" altLang="it-IT" sz="3100" smtClean="0"/>
              <a:t>dati </a:t>
            </a:r>
            <a:r>
              <a:rPr lang="it-IT" altLang="it-IT" sz="3100" smtClean="0">
                <a:solidFill>
                  <a:srgbClr val="FF0000"/>
                </a:solidFill>
              </a:rPr>
              <a:t>numerici</a:t>
            </a:r>
            <a:r>
              <a:rPr lang="it-IT" altLang="it-IT" sz="3100" smtClean="0"/>
              <a:t> (o numeri);</a:t>
            </a:r>
          </a:p>
          <a:p>
            <a:pPr lvl="1"/>
            <a:r>
              <a:rPr lang="it-IT" altLang="it-IT" sz="3100" smtClean="0"/>
              <a:t>dati </a:t>
            </a:r>
            <a:r>
              <a:rPr lang="it-IT" altLang="it-IT" sz="3100" smtClean="0">
                <a:solidFill>
                  <a:srgbClr val="FF0000"/>
                </a:solidFill>
              </a:rPr>
              <a:t>multimediali</a:t>
            </a:r>
            <a:r>
              <a:rPr lang="it-IT" altLang="it-IT" sz="3100" smtClean="0"/>
              <a:t> (immagini, suoni e filmati).</a:t>
            </a:r>
          </a:p>
          <a:p>
            <a:pPr lvl="1"/>
            <a:endParaRPr lang="it-IT" altLang="it-IT" sz="3100" smtClean="0"/>
          </a:p>
        </p:txBody>
      </p:sp>
    </p:spTree>
  </p:cSld>
  <p:clrMapOvr>
    <a:masterClrMapping/>
  </p:clrMapOvr>
  <p:transition>
    <p:dissolve/>
    <p:sndAc>
      <p:stSnd>
        <p:snd r:embed="rId2" name="click.wav"/>
      </p:stSnd>
    </p:sndAc>
  </p:transition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6" name="Rectangle 2"/>
          <p:cNvSpPr>
            <a:spLocks noGrp="1" noChangeArrowheads="1"/>
          </p:cNvSpPr>
          <p:nvPr>
            <p:ph type="title"/>
          </p:nvPr>
        </p:nvSpPr>
        <p:spPr>
          <a:xfrm>
            <a:off x="755650" y="333375"/>
            <a:ext cx="7696200" cy="1143000"/>
          </a:xfrm>
        </p:spPr>
        <p:txBody>
          <a:bodyPr/>
          <a:lstStyle/>
          <a:p>
            <a:pPr eaLnBrk="1" hangingPunct="1"/>
            <a:r>
              <a:rPr lang="it-IT" altLang="it-IT" smtClean="0"/>
              <a:t>Digitale o binario?</a:t>
            </a:r>
          </a:p>
        </p:txBody>
      </p:sp>
      <p:sp>
        <p:nvSpPr>
          <p:cNvPr id="176131" name="Rectangle 3"/>
          <p:cNvSpPr>
            <a:spLocks noGrp="1" noChangeArrowheads="1"/>
          </p:cNvSpPr>
          <p:nvPr>
            <p:ph idx="1"/>
          </p:nvPr>
        </p:nvSpPr>
        <p:spPr>
          <a:xfrm>
            <a:off x="762000" y="1905000"/>
            <a:ext cx="7696200" cy="1379538"/>
          </a:xfrm>
        </p:spPr>
        <p:txBody>
          <a:bodyPr/>
          <a:lstStyle/>
          <a:p>
            <a:pPr>
              <a:defRPr/>
            </a:pPr>
            <a:r>
              <a:rPr lang="it-IT" dirty="0"/>
              <a:t>È </a:t>
            </a:r>
            <a:r>
              <a:rPr lang="it-IT" dirty="0" smtClean="0"/>
              <a:t>necessario </a:t>
            </a:r>
            <a:r>
              <a:rPr lang="it-IT" dirty="0"/>
              <a:t>rappresentare ciascuno di essi mediante un meccanismo di </a:t>
            </a:r>
            <a:r>
              <a:rPr lang="it-IT" dirty="0" smtClean="0"/>
              <a:t>codifica</a:t>
            </a:r>
            <a:r>
              <a:rPr lang="it-IT" dirty="0"/>
              <a:t> </a:t>
            </a:r>
            <a:r>
              <a:rPr lang="it-IT" dirty="0" smtClean="0"/>
              <a:t>specifico per ogni tipologia di dato.</a:t>
            </a:r>
            <a:endParaRPr lang="it-IT" altLang="it-IT" b="1" dirty="0">
              <a:solidFill>
                <a:srgbClr val="000099"/>
              </a:solidFill>
              <a:effectLst>
                <a:outerShdw blurRad="38100" dist="38100" dir="2700000" algn="tl">
                  <a:srgbClr val="C0C0C0"/>
                </a:outerShdw>
              </a:effectLst>
              <a:cs typeface="Times New Roman" pitchFamily="18" charset="0"/>
            </a:endParaRPr>
          </a:p>
        </p:txBody>
      </p:sp>
      <p:sp>
        <p:nvSpPr>
          <p:cNvPr id="2" name="Rettangolo 1"/>
          <p:cNvSpPr/>
          <p:nvPr/>
        </p:nvSpPr>
        <p:spPr>
          <a:xfrm>
            <a:off x="2195513" y="3946525"/>
            <a:ext cx="6408737" cy="2246313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</p:spPr>
        <p:txBody>
          <a:bodyPr>
            <a:spAutoFit/>
          </a:bodyPr>
          <a:lstStyle/>
          <a:p>
            <a:pPr>
              <a:defRPr/>
            </a:pPr>
            <a:r>
              <a:rPr lang="it-IT" sz="2800" dirty="0"/>
              <a:t>Con il termine </a:t>
            </a:r>
            <a:r>
              <a:rPr lang="it-IT" sz="2800" dirty="0">
                <a:solidFill>
                  <a:srgbClr val="FF0000"/>
                </a:solidFill>
              </a:rPr>
              <a:t>codifica</a:t>
            </a:r>
            <a:r>
              <a:rPr lang="it-IT" sz="2800" dirty="0"/>
              <a:t> intendiamo il processo che assegna un codice univoco a tutti gli oggetti di un insieme predefinito utilizzando un insieme di simboli chiamato «</a:t>
            </a:r>
            <a:r>
              <a:rPr lang="it-IT" sz="2800" dirty="0">
                <a:solidFill>
                  <a:srgbClr val="FF0000"/>
                </a:solidFill>
              </a:rPr>
              <a:t>alfabeto</a:t>
            </a:r>
            <a:r>
              <a:rPr lang="it-IT" sz="2800" dirty="0"/>
              <a:t>».</a:t>
            </a:r>
          </a:p>
        </p:txBody>
      </p:sp>
      <p:pic>
        <p:nvPicPr>
          <p:cNvPr id="31749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8313" y="4425950"/>
            <a:ext cx="1382712" cy="1223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>
    <p:dissolve/>
    <p:sndAc>
      <p:stSnd>
        <p:snd r:embed="rId2" name="click.wav"/>
      </p:stSnd>
    </p:sndAc>
  </p:transition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0" name="Rectangle 2"/>
          <p:cNvSpPr>
            <a:spLocks noGrp="1" noChangeArrowheads="1"/>
          </p:cNvSpPr>
          <p:nvPr>
            <p:ph type="title"/>
          </p:nvPr>
        </p:nvSpPr>
        <p:spPr>
          <a:xfrm>
            <a:off x="755650" y="333375"/>
            <a:ext cx="7696200" cy="1143000"/>
          </a:xfrm>
        </p:spPr>
        <p:txBody>
          <a:bodyPr/>
          <a:lstStyle/>
          <a:p>
            <a:pPr eaLnBrk="1" hangingPunct="1"/>
            <a:r>
              <a:rPr lang="it-IT" altLang="it-IT" smtClean="0"/>
              <a:t>Digitale o binario?</a:t>
            </a:r>
          </a:p>
        </p:txBody>
      </p:sp>
      <p:sp>
        <p:nvSpPr>
          <p:cNvPr id="176131" name="Rectangle 3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>
              <a:defRPr/>
            </a:pPr>
            <a:r>
              <a:rPr lang="it-IT" dirty="0"/>
              <a:t>I simboli 0 e 1 prendono il nome di </a:t>
            </a:r>
            <a:r>
              <a:rPr lang="it-IT" i="1" dirty="0">
                <a:solidFill>
                  <a:srgbClr val="FF0000"/>
                </a:solidFill>
              </a:rPr>
              <a:t>bit</a:t>
            </a:r>
            <a:r>
              <a:rPr lang="it-IT" dirty="0"/>
              <a:t>, una contrazione di </a:t>
            </a:r>
            <a:r>
              <a:rPr lang="it-IT" i="1" dirty="0" err="1">
                <a:solidFill>
                  <a:srgbClr val="FF0000"/>
                </a:solidFill>
              </a:rPr>
              <a:t>binary</a:t>
            </a:r>
            <a:r>
              <a:rPr lang="it-IT" i="1" dirty="0">
                <a:solidFill>
                  <a:srgbClr val="FF0000"/>
                </a:solidFill>
              </a:rPr>
              <a:t> </a:t>
            </a:r>
            <a:r>
              <a:rPr lang="it-IT" i="1" dirty="0" err="1" smtClean="0">
                <a:solidFill>
                  <a:srgbClr val="FF0000"/>
                </a:solidFill>
              </a:rPr>
              <a:t>digit</a:t>
            </a:r>
            <a:endParaRPr lang="it-IT" i="1" dirty="0" smtClean="0">
              <a:solidFill>
                <a:srgbClr val="FF0000"/>
              </a:solidFill>
            </a:endParaRPr>
          </a:p>
          <a:p>
            <a:pPr>
              <a:defRPr/>
            </a:pPr>
            <a:r>
              <a:rPr lang="it-IT" dirty="0" smtClean="0"/>
              <a:t>Spesso </a:t>
            </a:r>
            <a:r>
              <a:rPr lang="it-IT" dirty="0"/>
              <a:t>si </a:t>
            </a:r>
            <a:r>
              <a:rPr lang="it-IT" dirty="0" smtClean="0"/>
              <a:t>usano </a:t>
            </a:r>
            <a:r>
              <a:rPr lang="it-IT" i="1" dirty="0" smtClean="0">
                <a:solidFill>
                  <a:srgbClr val="0000CC"/>
                </a:solidFill>
              </a:rPr>
              <a:t>parole</a:t>
            </a:r>
            <a:r>
              <a:rPr lang="it-IT" i="1" dirty="0" smtClean="0"/>
              <a:t> </a:t>
            </a:r>
            <a:r>
              <a:rPr lang="it-IT" dirty="0"/>
              <a:t>di </a:t>
            </a:r>
            <a:endParaRPr lang="it-IT" dirty="0" smtClean="0"/>
          </a:p>
          <a:p>
            <a:pPr lvl="1">
              <a:defRPr/>
            </a:pPr>
            <a:r>
              <a:rPr lang="it-IT" sz="3100" dirty="0" smtClean="0"/>
              <a:t>4 </a:t>
            </a:r>
            <a:r>
              <a:rPr lang="it-IT" sz="3100" dirty="0"/>
              <a:t>bit </a:t>
            </a:r>
            <a:r>
              <a:rPr lang="it-IT" sz="3100" dirty="0" smtClean="0"/>
              <a:t> o </a:t>
            </a:r>
            <a:r>
              <a:rPr lang="it-IT" sz="3100" dirty="0" smtClean="0">
                <a:solidFill>
                  <a:srgbClr val="FF0000"/>
                </a:solidFill>
              </a:rPr>
              <a:t>nibble</a:t>
            </a:r>
            <a:endParaRPr lang="it-IT" sz="3100" dirty="0" smtClean="0"/>
          </a:p>
          <a:p>
            <a:pPr lvl="1">
              <a:defRPr/>
            </a:pPr>
            <a:r>
              <a:rPr lang="it-IT" sz="3100" dirty="0" smtClean="0"/>
              <a:t>8 </a:t>
            </a:r>
            <a:r>
              <a:rPr lang="it-IT" sz="3100" dirty="0"/>
              <a:t>bit </a:t>
            </a:r>
            <a:r>
              <a:rPr lang="it-IT" sz="3100" dirty="0" smtClean="0"/>
              <a:t> o </a:t>
            </a:r>
            <a:r>
              <a:rPr lang="it-IT" sz="3100" dirty="0" smtClean="0">
                <a:solidFill>
                  <a:srgbClr val="FF0000"/>
                </a:solidFill>
              </a:rPr>
              <a:t>byte</a:t>
            </a:r>
            <a:endParaRPr lang="it-IT" sz="3100" dirty="0" smtClean="0"/>
          </a:p>
          <a:p>
            <a:pPr>
              <a:defRPr/>
            </a:pPr>
            <a:r>
              <a:rPr lang="it-IT" dirty="0" smtClean="0"/>
              <a:t>Con </a:t>
            </a:r>
            <a:r>
              <a:rPr lang="it-IT" dirty="0"/>
              <a:t>1 bit è </a:t>
            </a:r>
            <a:r>
              <a:rPr lang="it-IT" dirty="0" smtClean="0"/>
              <a:t>possibile </a:t>
            </a:r>
            <a:r>
              <a:rPr lang="it-IT" dirty="0"/>
              <a:t>rappresentare due </a:t>
            </a:r>
            <a:r>
              <a:rPr lang="it-IT" dirty="0" smtClean="0"/>
              <a:t>informazioni: una associata al valore 0 ed una associata al valore 1</a:t>
            </a:r>
            <a:endParaRPr lang="it-IT" altLang="it-IT" b="1" dirty="0">
              <a:solidFill>
                <a:srgbClr val="000099"/>
              </a:solidFill>
              <a:effectLst>
                <a:outerShdw blurRad="38100" dist="38100" dir="2700000" algn="tl">
                  <a:srgbClr val="C0C0C0"/>
                </a:outerShdw>
              </a:effectLst>
              <a:cs typeface="Times New Roman" pitchFamily="18" charset="0"/>
            </a:endParaRPr>
          </a:p>
        </p:txBody>
      </p:sp>
    </p:spTree>
  </p:cSld>
  <p:clrMapOvr>
    <a:masterClrMapping/>
  </p:clrMapOvr>
  <p:transition>
    <p:dissolve/>
    <p:sndAc>
      <p:stSnd>
        <p:snd r:embed="rId2" name="click.wav"/>
      </p:stSnd>
    </p:sndAc>
  </p:transition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4" name="Rectangle 2"/>
          <p:cNvSpPr>
            <a:spLocks noGrp="1" noChangeArrowheads="1"/>
          </p:cNvSpPr>
          <p:nvPr>
            <p:ph type="title"/>
          </p:nvPr>
        </p:nvSpPr>
        <p:spPr>
          <a:xfrm>
            <a:off x="755650" y="333375"/>
            <a:ext cx="7696200" cy="1143000"/>
          </a:xfrm>
        </p:spPr>
        <p:txBody>
          <a:bodyPr/>
          <a:lstStyle/>
          <a:p>
            <a:pPr eaLnBrk="1" hangingPunct="1"/>
            <a:r>
              <a:rPr lang="it-IT" altLang="it-IT" smtClean="0"/>
              <a:t>Digitale o binario?</a:t>
            </a:r>
          </a:p>
        </p:txBody>
      </p:sp>
      <p:sp>
        <p:nvSpPr>
          <p:cNvPr id="176131" name="Rectangle 3"/>
          <p:cNvSpPr>
            <a:spLocks noGrp="1" noChangeArrowheads="1"/>
          </p:cNvSpPr>
          <p:nvPr>
            <p:ph idx="1"/>
          </p:nvPr>
        </p:nvSpPr>
        <p:spPr>
          <a:xfrm>
            <a:off x="684213" y="1844675"/>
            <a:ext cx="7696200" cy="4619625"/>
          </a:xfrm>
        </p:spPr>
        <p:txBody>
          <a:bodyPr/>
          <a:lstStyle/>
          <a:p>
            <a:pPr>
              <a:defRPr/>
            </a:pPr>
            <a:r>
              <a:rPr lang="it-IT" altLang="it-IT" b="1" dirty="0" smtClean="0">
                <a:solidFill>
                  <a:srgbClr val="000099"/>
                </a:solidFill>
                <a:effectLst>
                  <a:outerShdw blurRad="38100" dist="38100" dir="2700000" algn="tl">
                    <a:srgbClr val="C0C0C0"/>
                  </a:outerShdw>
                </a:effectLst>
                <a:cs typeface="Times New Roman" pitchFamily="18" charset="0"/>
              </a:rPr>
              <a:t>Esempio</a:t>
            </a:r>
          </a:p>
          <a:p>
            <a:pPr>
              <a:defRPr/>
            </a:pPr>
            <a:r>
              <a:rPr lang="it-IT" dirty="0" smtClean="0"/>
              <a:t>Con tre bit posso rappresentare 8    informazioni differenti:</a:t>
            </a:r>
          </a:p>
          <a:p>
            <a:pPr>
              <a:defRPr/>
            </a:pPr>
            <a:endParaRPr lang="it-IT" dirty="0" smtClean="0"/>
          </a:p>
          <a:p>
            <a:pPr>
              <a:defRPr/>
            </a:pPr>
            <a:endParaRPr lang="it-IT" dirty="0"/>
          </a:p>
          <a:p>
            <a:pPr>
              <a:defRPr/>
            </a:pPr>
            <a:endParaRPr lang="it-IT" sz="2000" dirty="0" smtClean="0"/>
          </a:p>
          <a:p>
            <a:pPr>
              <a:defRPr/>
            </a:pPr>
            <a:r>
              <a:rPr lang="it-IT" dirty="0" smtClean="0"/>
              <a:t>Il numero </a:t>
            </a:r>
            <a:r>
              <a:rPr lang="it-IT" dirty="0" smtClean="0">
                <a:solidFill>
                  <a:srgbClr val="FF0000"/>
                </a:solidFill>
              </a:rPr>
              <a:t>8</a:t>
            </a:r>
            <a:r>
              <a:rPr lang="it-IT" dirty="0" smtClean="0"/>
              <a:t> è ottenuto da </a:t>
            </a:r>
            <a:r>
              <a:rPr lang="it-IT" sz="3200" dirty="0" smtClean="0">
                <a:solidFill>
                  <a:srgbClr val="FF0000"/>
                </a:solidFill>
              </a:rPr>
              <a:t>2</a:t>
            </a:r>
            <a:r>
              <a:rPr lang="it-IT" sz="3200" baseline="30000" dirty="0" smtClean="0">
                <a:solidFill>
                  <a:srgbClr val="FF0000"/>
                </a:solidFill>
              </a:rPr>
              <a:t>3</a:t>
            </a:r>
            <a:r>
              <a:rPr lang="it-IT" sz="3200" dirty="0" smtClean="0"/>
              <a:t> : </a:t>
            </a:r>
          </a:p>
          <a:p>
            <a:pPr lvl="1">
              <a:defRPr/>
            </a:pPr>
            <a:r>
              <a:rPr lang="it-IT" sz="2700" dirty="0" smtClean="0"/>
              <a:t>2 : base</a:t>
            </a:r>
          </a:p>
          <a:p>
            <a:pPr lvl="1">
              <a:defRPr/>
            </a:pPr>
            <a:r>
              <a:rPr lang="it-IT" sz="2700" dirty="0" smtClean="0"/>
              <a:t>3 : numero di bit</a:t>
            </a:r>
          </a:p>
          <a:p>
            <a:pPr>
              <a:defRPr/>
            </a:pPr>
            <a:endParaRPr lang="it-IT" sz="3200" dirty="0">
              <a:solidFill>
                <a:srgbClr val="FF0000"/>
              </a:solidFill>
            </a:endParaRPr>
          </a:p>
        </p:txBody>
      </p:sp>
      <p:graphicFrame>
        <p:nvGraphicFramePr>
          <p:cNvPr id="3" name="Tabella 2"/>
          <p:cNvGraphicFramePr>
            <a:graphicFrameLocks noGrp="1"/>
          </p:cNvGraphicFramePr>
          <p:nvPr/>
        </p:nvGraphicFramePr>
        <p:xfrm>
          <a:off x="5580063" y="3213100"/>
          <a:ext cx="1800226" cy="1584552"/>
        </p:xfrm>
        <a:graphic>
          <a:graphicData uri="http://schemas.openxmlformats.org/drawingml/2006/table">
            <a:tbl>
              <a:tblPr firstRow="1" bandRow="1">
                <a:tableStyleId>{BDBED569-4797-4DF1-A0F4-6AAB3CD982D8}</a:tableStyleId>
              </a:tblPr>
              <a:tblGrid>
                <a:gridCol w="900113"/>
                <a:gridCol w="900113"/>
              </a:tblGrid>
              <a:tr h="396081">
                <a:tc>
                  <a:txBody>
                    <a:bodyPr/>
                    <a:lstStyle/>
                    <a:p>
                      <a:pPr algn="ctr"/>
                      <a:r>
                        <a:rPr lang="it-IT" sz="2000" b="1" dirty="0" smtClean="0"/>
                        <a:t>000</a:t>
                      </a:r>
                      <a:endParaRPr lang="it-IT" sz="2000" b="1" dirty="0"/>
                    </a:p>
                  </a:txBody>
                  <a:tcPr marL="91441" marR="91441" marT="45669" marB="45669"/>
                </a:tc>
                <a:tc>
                  <a:txBody>
                    <a:bodyPr/>
                    <a:lstStyle/>
                    <a:p>
                      <a:pPr algn="ctr"/>
                      <a:r>
                        <a:rPr lang="it-IT" sz="2000" b="1" dirty="0" smtClean="0"/>
                        <a:t>100</a:t>
                      </a:r>
                      <a:endParaRPr lang="it-IT" sz="2000" b="1" dirty="0"/>
                    </a:p>
                  </a:txBody>
                  <a:tcPr marL="91441" marR="91441" marT="45669" marB="45669"/>
                </a:tc>
              </a:tr>
              <a:tr h="396081">
                <a:tc>
                  <a:txBody>
                    <a:bodyPr/>
                    <a:lstStyle/>
                    <a:p>
                      <a:pPr algn="ctr"/>
                      <a:r>
                        <a:rPr lang="it-IT" sz="2000" b="1" dirty="0" smtClean="0"/>
                        <a:t>001</a:t>
                      </a:r>
                      <a:endParaRPr lang="it-IT" sz="2000" b="1" dirty="0"/>
                    </a:p>
                  </a:txBody>
                  <a:tcPr marL="91441" marR="91441" marT="45669" marB="45669"/>
                </a:tc>
                <a:tc>
                  <a:txBody>
                    <a:bodyPr/>
                    <a:lstStyle/>
                    <a:p>
                      <a:pPr algn="ctr"/>
                      <a:r>
                        <a:rPr lang="it-IT" sz="2000" b="1" dirty="0" smtClean="0"/>
                        <a:t>101</a:t>
                      </a:r>
                      <a:endParaRPr lang="it-IT" sz="2000" b="1" dirty="0"/>
                    </a:p>
                  </a:txBody>
                  <a:tcPr marL="91441" marR="91441" marT="45669" marB="45669"/>
                </a:tc>
              </a:tr>
              <a:tr h="396081">
                <a:tc>
                  <a:txBody>
                    <a:bodyPr/>
                    <a:lstStyle/>
                    <a:p>
                      <a:pPr algn="ctr"/>
                      <a:r>
                        <a:rPr lang="it-IT" sz="2000" b="1" dirty="0" smtClean="0"/>
                        <a:t>010</a:t>
                      </a:r>
                      <a:endParaRPr lang="it-IT" sz="2000" b="1" dirty="0"/>
                    </a:p>
                  </a:txBody>
                  <a:tcPr marL="91441" marR="91441" marT="45669" marB="45669"/>
                </a:tc>
                <a:tc>
                  <a:txBody>
                    <a:bodyPr/>
                    <a:lstStyle/>
                    <a:p>
                      <a:pPr algn="ctr"/>
                      <a:r>
                        <a:rPr lang="it-IT" sz="2000" b="1" dirty="0" smtClean="0"/>
                        <a:t>110</a:t>
                      </a:r>
                      <a:endParaRPr lang="it-IT" sz="2000" b="1" dirty="0"/>
                    </a:p>
                  </a:txBody>
                  <a:tcPr marL="91441" marR="91441" marT="45669" marB="45669"/>
                </a:tc>
              </a:tr>
              <a:tr h="396081">
                <a:tc>
                  <a:txBody>
                    <a:bodyPr/>
                    <a:lstStyle/>
                    <a:p>
                      <a:pPr algn="ctr"/>
                      <a:r>
                        <a:rPr lang="it-IT" sz="2000" b="1" dirty="0" smtClean="0"/>
                        <a:t>011</a:t>
                      </a:r>
                      <a:endParaRPr lang="it-IT" sz="2000" b="1" dirty="0"/>
                    </a:p>
                  </a:txBody>
                  <a:tcPr marL="91441" marR="91441" marT="45669" marB="45669"/>
                </a:tc>
                <a:tc>
                  <a:txBody>
                    <a:bodyPr/>
                    <a:lstStyle/>
                    <a:p>
                      <a:pPr algn="ctr"/>
                      <a:r>
                        <a:rPr lang="it-IT" sz="2000" b="1" dirty="0" smtClean="0"/>
                        <a:t>111</a:t>
                      </a:r>
                      <a:endParaRPr lang="it-IT" sz="2000" b="1" dirty="0"/>
                    </a:p>
                  </a:txBody>
                  <a:tcPr marL="91441" marR="91441" marT="45669" marB="45669"/>
                </a:tc>
              </a:tr>
            </a:tbl>
          </a:graphicData>
        </a:graphic>
      </p:graphicFrame>
    </p:spTree>
  </p:cSld>
  <p:clrMapOvr>
    <a:masterClrMapping/>
  </p:clrMapOvr>
  <p:transition>
    <p:dissolve/>
    <p:sndAc>
      <p:stSnd>
        <p:snd r:embed="rId2" name="click.wav"/>
      </p:stSnd>
    </p:sndAc>
  </p:transition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8" name="Rectangle 2"/>
          <p:cNvSpPr>
            <a:spLocks noGrp="1" noChangeArrowheads="1"/>
          </p:cNvSpPr>
          <p:nvPr>
            <p:ph type="title"/>
          </p:nvPr>
        </p:nvSpPr>
        <p:spPr>
          <a:xfrm>
            <a:off x="755650" y="333375"/>
            <a:ext cx="7696200" cy="1143000"/>
          </a:xfrm>
        </p:spPr>
        <p:txBody>
          <a:bodyPr/>
          <a:lstStyle/>
          <a:p>
            <a:pPr eaLnBrk="1" hangingPunct="1"/>
            <a:r>
              <a:rPr lang="it-IT" altLang="it-IT" smtClean="0"/>
              <a:t>Digitale o binario?</a:t>
            </a:r>
          </a:p>
        </p:txBody>
      </p:sp>
      <p:sp>
        <p:nvSpPr>
          <p:cNvPr id="176131" name="Rectangle 3"/>
          <p:cNvSpPr>
            <a:spLocks noGrp="1" noChangeArrowheads="1"/>
          </p:cNvSpPr>
          <p:nvPr>
            <p:ph idx="1"/>
          </p:nvPr>
        </p:nvSpPr>
        <p:spPr>
          <a:xfrm>
            <a:off x="762000" y="1844675"/>
            <a:ext cx="7696200" cy="4619625"/>
          </a:xfrm>
        </p:spPr>
        <p:txBody>
          <a:bodyPr/>
          <a:lstStyle/>
          <a:p>
            <a:pPr>
              <a:defRPr/>
            </a:pPr>
            <a:r>
              <a:rPr lang="it-IT" dirty="0"/>
              <a:t>Bisogna prestare attenzione a non confondere </a:t>
            </a:r>
            <a:r>
              <a:rPr lang="it-IT" dirty="0">
                <a:solidFill>
                  <a:srgbClr val="FF0000"/>
                </a:solidFill>
              </a:rPr>
              <a:t>digitale</a:t>
            </a:r>
            <a:r>
              <a:rPr lang="it-IT" dirty="0"/>
              <a:t> con </a:t>
            </a:r>
            <a:r>
              <a:rPr lang="it-IT" dirty="0" smtClean="0">
                <a:solidFill>
                  <a:srgbClr val="FF0000"/>
                </a:solidFill>
              </a:rPr>
              <a:t>binario</a:t>
            </a:r>
          </a:p>
          <a:p>
            <a:pPr>
              <a:defRPr/>
            </a:pPr>
            <a:r>
              <a:rPr lang="it-IT" dirty="0" smtClean="0"/>
              <a:t>Nella </a:t>
            </a:r>
            <a:r>
              <a:rPr lang="it-IT" dirty="0"/>
              <a:t>vita </a:t>
            </a:r>
            <a:r>
              <a:rPr lang="it-IT" dirty="0" smtClean="0"/>
              <a:t>quotidiana sono </a:t>
            </a:r>
            <a:r>
              <a:rPr lang="it-IT" dirty="0"/>
              <a:t>utilizzati </a:t>
            </a:r>
            <a:r>
              <a:rPr lang="it-IT" dirty="0" smtClean="0"/>
              <a:t>«erroneamente» come </a:t>
            </a:r>
            <a:r>
              <a:rPr lang="it-IT" dirty="0"/>
              <a:t>sinonimi:</a:t>
            </a:r>
          </a:p>
          <a:p>
            <a:pPr lvl="1">
              <a:defRPr/>
            </a:pPr>
            <a:r>
              <a:rPr lang="it-IT" sz="2800" dirty="0" smtClean="0"/>
              <a:t>con </a:t>
            </a:r>
            <a:r>
              <a:rPr lang="it-IT" sz="2800" dirty="0">
                <a:solidFill>
                  <a:srgbClr val="FF0000"/>
                </a:solidFill>
              </a:rPr>
              <a:t>digitale</a:t>
            </a:r>
            <a:r>
              <a:rPr lang="it-IT" sz="2800" dirty="0"/>
              <a:t> indichiamo un </a:t>
            </a:r>
            <a:r>
              <a:rPr lang="it-IT" sz="2800" dirty="0">
                <a:solidFill>
                  <a:srgbClr val="0000CC"/>
                </a:solidFill>
              </a:rPr>
              <a:t>sistema</a:t>
            </a:r>
            <a:r>
              <a:rPr lang="it-IT" sz="2800" dirty="0"/>
              <a:t> </a:t>
            </a:r>
            <a:r>
              <a:rPr lang="it-IT" sz="2800" dirty="0">
                <a:solidFill>
                  <a:srgbClr val="0000CC"/>
                </a:solidFill>
              </a:rPr>
              <a:t>discreto</a:t>
            </a:r>
            <a:r>
              <a:rPr lang="it-IT" sz="2800" dirty="0"/>
              <a:t>, cioè descritto da valori non </a:t>
            </a:r>
            <a:r>
              <a:rPr lang="it-IT" sz="2800" dirty="0" smtClean="0"/>
              <a:t>continui</a:t>
            </a:r>
            <a:endParaRPr lang="it-IT" sz="2800" dirty="0"/>
          </a:p>
          <a:p>
            <a:pPr lvl="1">
              <a:defRPr/>
            </a:pPr>
            <a:r>
              <a:rPr lang="it-IT" sz="2800" dirty="0" smtClean="0"/>
              <a:t>con </a:t>
            </a:r>
            <a:r>
              <a:rPr lang="it-IT" sz="2800" dirty="0">
                <a:solidFill>
                  <a:srgbClr val="FF0000"/>
                </a:solidFill>
              </a:rPr>
              <a:t>binario</a:t>
            </a:r>
            <a:r>
              <a:rPr lang="it-IT" sz="2800" dirty="0"/>
              <a:t> si intende una </a:t>
            </a:r>
            <a:r>
              <a:rPr lang="it-IT" sz="2800" dirty="0" smtClean="0"/>
              <a:t>codifica </a:t>
            </a:r>
            <a:r>
              <a:rPr lang="it-IT" sz="2800" dirty="0"/>
              <a:t>che utilizza un alfabeto di rappresentazione di </a:t>
            </a:r>
            <a:r>
              <a:rPr lang="it-IT" sz="2800" dirty="0" smtClean="0">
                <a:solidFill>
                  <a:srgbClr val="0000CC"/>
                </a:solidFill>
              </a:rPr>
              <a:t>due simboli</a:t>
            </a:r>
            <a:endParaRPr lang="it-IT" altLang="it-IT" sz="2800" b="1" dirty="0">
              <a:solidFill>
                <a:srgbClr val="000099"/>
              </a:solidFill>
              <a:effectLst>
                <a:outerShdw blurRad="38100" dist="38100" dir="2700000" algn="tl">
                  <a:srgbClr val="C0C0C0"/>
                </a:outerShdw>
              </a:effectLst>
              <a:cs typeface="Times New Roman" pitchFamily="18" charset="0"/>
            </a:endParaRPr>
          </a:p>
        </p:txBody>
      </p:sp>
    </p:spTree>
  </p:cSld>
  <p:clrMapOvr>
    <a:masterClrMapping/>
  </p:clrMapOvr>
  <p:transition>
    <p:dissolve/>
    <p:sndAc>
      <p:stSnd>
        <p:snd r:embed="rId2" name="click.wav"/>
      </p:stSnd>
    </p:sndAc>
  </p:transition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2" name="Rectangle 2"/>
          <p:cNvSpPr>
            <a:spLocks noGrp="1" noChangeArrowheads="1"/>
          </p:cNvSpPr>
          <p:nvPr>
            <p:ph type="title"/>
          </p:nvPr>
        </p:nvSpPr>
        <p:spPr>
          <a:xfrm>
            <a:off x="755650" y="333375"/>
            <a:ext cx="7696200" cy="1143000"/>
          </a:xfrm>
        </p:spPr>
        <p:txBody>
          <a:bodyPr/>
          <a:lstStyle/>
          <a:p>
            <a:pPr eaLnBrk="1" hangingPunct="1"/>
            <a:r>
              <a:rPr lang="it-IT" altLang="it-IT" smtClean="0"/>
              <a:t>Codifica in bit o binaria</a:t>
            </a:r>
          </a:p>
        </p:txBody>
      </p:sp>
      <p:sp>
        <p:nvSpPr>
          <p:cNvPr id="35843" name="Rectangle 3"/>
          <p:cNvSpPr>
            <a:spLocks noGrp="1" noChangeArrowheads="1"/>
          </p:cNvSpPr>
          <p:nvPr>
            <p:ph idx="1"/>
          </p:nvPr>
        </p:nvSpPr>
        <p:spPr>
          <a:xfrm>
            <a:off x="762000" y="1844675"/>
            <a:ext cx="7696200" cy="4619625"/>
          </a:xfrm>
        </p:spPr>
        <p:txBody>
          <a:bodyPr/>
          <a:lstStyle/>
          <a:p>
            <a:r>
              <a:rPr lang="it-IT" altLang="it-IT" smtClean="0"/>
              <a:t>L’utilizzo di un sistema binario trova motivazioni di carattere tecnologico:</a:t>
            </a:r>
          </a:p>
          <a:p>
            <a:pPr lvl="1"/>
            <a:r>
              <a:rPr lang="it-IT" altLang="it-IT" sz="3100" smtClean="0"/>
              <a:t>due sono gli stati di </a:t>
            </a:r>
            <a:r>
              <a:rPr lang="it-IT" altLang="it-IT" sz="3100" smtClean="0">
                <a:solidFill>
                  <a:srgbClr val="0000CC"/>
                </a:solidFill>
              </a:rPr>
              <a:t>carica elettrica </a:t>
            </a:r>
            <a:r>
              <a:rPr lang="it-IT" altLang="it-IT" sz="3100" smtClean="0"/>
              <a:t>di una sostanza;</a:t>
            </a:r>
          </a:p>
          <a:p>
            <a:pPr lvl="1"/>
            <a:r>
              <a:rPr lang="it-IT" altLang="it-IT" sz="3100" smtClean="0"/>
              <a:t>due sono gli stati di </a:t>
            </a:r>
            <a:r>
              <a:rPr lang="it-IT" altLang="it-IT" sz="3100" smtClean="0">
                <a:solidFill>
                  <a:srgbClr val="0000CC"/>
                </a:solidFill>
              </a:rPr>
              <a:t>polarizzazione</a:t>
            </a:r>
            <a:r>
              <a:rPr lang="it-IT" altLang="it-IT" sz="3100" smtClean="0"/>
              <a:t> di una sostanza magnetizzabile.</a:t>
            </a:r>
          </a:p>
        </p:txBody>
      </p:sp>
    </p:spTree>
  </p:cSld>
  <p:clrMapOvr>
    <a:masterClrMapping/>
  </p:clrMapOvr>
  <p:transition>
    <p:dissolve/>
    <p:sndAc>
      <p:stSnd>
        <p:snd r:embed="rId2" name="click.wav"/>
      </p:stSnd>
    </p:sndAc>
  </p:transition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6" name="Rectangle 2"/>
          <p:cNvSpPr>
            <a:spLocks noGrp="1" noChangeArrowheads="1"/>
          </p:cNvSpPr>
          <p:nvPr>
            <p:ph type="title"/>
          </p:nvPr>
        </p:nvSpPr>
        <p:spPr>
          <a:xfrm>
            <a:off x="755650" y="333375"/>
            <a:ext cx="7696200" cy="1143000"/>
          </a:xfrm>
        </p:spPr>
        <p:txBody>
          <a:bodyPr/>
          <a:lstStyle/>
          <a:p>
            <a:pPr eaLnBrk="1" hangingPunct="1"/>
            <a:r>
              <a:rPr lang="it-IT" altLang="it-IT" smtClean="0"/>
              <a:t>Codifica in bit o binaria</a:t>
            </a:r>
          </a:p>
        </p:txBody>
      </p:sp>
      <p:sp>
        <p:nvSpPr>
          <p:cNvPr id="176131" name="Rectangle 3"/>
          <p:cNvSpPr>
            <a:spLocks noGrp="1" noChangeArrowheads="1"/>
          </p:cNvSpPr>
          <p:nvPr>
            <p:ph idx="1"/>
          </p:nvPr>
        </p:nvSpPr>
        <p:spPr>
          <a:xfrm>
            <a:off x="762000" y="1844675"/>
            <a:ext cx="7696200" cy="3168650"/>
          </a:xfrm>
        </p:spPr>
        <p:txBody>
          <a:bodyPr/>
          <a:lstStyle/>
          <a:p>
            <a:pPr>
              <a:defRPr/>
            </a:pPr>
            <a:r>
              <a:rPr lang="it-IT" dirty="0" smtClean="0"/>
              <a:t>Nella trasmissione dei segnali i due stati possono essere rappresentati con:</a:t>
            </a:r>
          </a:p>
          <a:p>
            <a:pPr lvl="1">
              <a:defRPr/>
            </a:pPr>
            <a:r>
              <a:rPr lang="it-IT" sz="3100" dirty="0" smtClean="0"/>
              <a:t>passaggio/non passaggio di </a:t>
            </a:r>
            <a:r>
              <a:rPr lang="it-IT" sz="3100" dirty="0" smtClean="0">
                <a:solidFill>
                  <a:srgbClr val="0000CC"/>
                </a:solidFill>
              </a:rPr>
              <a:t>corrente</a:t>
            </a:r>
            <a:r>
              <a:rPr lang="it-IT" sz="3100" dirty="0" smtClean="0"/>
              <a:t> in un conduttore</a:t>
            </a:r>
          </a:p>
          <a:p>
            <a:pPr lvl="1">
              <a:defRPr/>
            </a:pPr>
            <a:r>
              <a:rPr lang="it-IT" sz="3100" dirty="0" smtClean="0"/>
              <a:t>passaggio/non passaggio di </a:t>
            </a:r>
            <a:r>
              <a:rPr lang="it-IT" sz="3100" dirty="0" smtClean="0">
                <a:solidFill>
                  <a:srgbClr val="0000CC"/>
                </a:solidFill>
              </a:rPr>
              <a:t>luce</a:t>
            </a:r>
            <a:r>
              <a:rPr lang="it-IT" sz="3100" dirty="0" smtClean="0"/>
              <a:t> in un cavo ottico</a:t>
            </a:r>
            <a:endParaRPr lang="it-IT" altLang="it-IT" sz="3100" b="1" dirty="0">
              <a:solidFill>
                <a:srgbClr val="000099"/>
              </a:solidFill>
              <a:effectLst>
                <a:outerShdw blurRad="38100" dist="38100" dir="2700000" algn="tl">
                  <a:srgbClr val="C0C0C0"/>
                </a:outerShdw>
              </a:effectLst>
              <a:cs typeface="Times New Roman" pitchFamily="18" charset="0"/>
            </a:endParaRPr>
          </a:p>
        </p:txBody>
      </p:sp>
      <p:sp>
        <p:nvSpPr>
          <p:cNvPr id="2" name="Rettangolo 1"/>
          <p:cNvSpPr/>
          <p:nvPr/>
        </p:nvSpPr>
        <p:spPr>
          <a:xfrm>
            <a:off x="611188" y="5480050"/>
            <a:ext cx="8064500" cy="523875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</p:spPr>
        <p:txBody>
          <a:bodyPr>
            <a:spAutoFit/>
          </a:bodyPr>
          <a:lstStyle/>
          <a:p>
            <a:pPr>
              <a:defRPr/>
            </a:pPr>
            <a:r>
              <a:rPr lang="it-IT" sz="2800" dirty="0"/>
              <a:t>E’ “comodo” rappresentare il “mondo” in </a:t>
            </a:r>
            <a:r>
              <a:rPr lang="it-IT" sz="2800" dirty="0">
                <a:solidFill>
                  <a:srgbClr val="FF0000"/>
                </a:solidFill>
              </a:rPr>
              <a:t>binario</a:t>
            </a:r>
            <a:r>
              <a:rPr lang="it-IT" sz="2800" dirty="0"/>
              <a:t>!</a:t>
            </a:r>
          </a:p>
        </p:txBody>
      </p:sp>
    </p:spTree>
  </p:cSld>
  <p:clrMapOvr>
    <a:masterClrMapping/>
  </p:clrMapOvr>
  <p:transition>
    <p:dissolve/>
    <p:sndAc>
      <p:stSnd>
        <p:snd r:embed="rId2" name="click.wav"/>
      </p:stSnd>
    </p:sndAc>
  </p:transition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90" name="Rectangle 2"/>
          <p:cNvSpPr>
            <a:spLocks noGrp="1" noChangeArrowheads="1"/>
          </p:cNvSpPr>
          <p:nvPr>
            <p:ph type="title"/>
          </p:nvPr>
        </p:nvSpPr>
        <p:spPr>
          <a:xfrm>
            <a:off x="755650" y="333375"/>
            <a:ext cx="7696200" cy="1143000"/>
          </a:xfrm>
        </p:spPr>
        <p:txBody>
          <a:bodyPr/>
          <a:lstStyle/>
          <a:p>
            <a:pPr eaLnBrk="1" hangingPunct="1"/>
            <a:r>
              <a:rPr lang="it-IT" altLang="it-IT" smtClean="0"/>
              <a:t>Codifica in bit o binaria</a:t>
            </a:r>
          </a:p>
        </p:txBody>
      </p:sp>
      <p:sp>
        <p:nvSpPr>
          <p:cNvPr id="176131" name="Rectangle 3"/>
          <p:cNvSpPr>
            <a:spLocks noGrp="1" noChangeArrowheads="1"/>
          </p:cNvSpPr>
          <p:nvPr>
            <p:ph idx="1"/>
          </p:nvPr>
        </p:nvSpPr>
        <p:spPr>
          <a:xfrm>
            <a:off x="762000" y="1844675"/>
            <a:ext cx="7696200" cy="4619625"/>
          </a:xfrm>
        </p:spPr>
        <p:txBody>
          <a:bodyPr/>
          <a:lstStyle/>
          <a:p>
            <a:pPr>
              <a:defRPr/>
            </a:pPr>
            <a:r>
              <a:rPr lang="it-IT" sz="2800" dirty="0" smtClean="0"/>
              <a:t>Si possono rappresentare </a:t>
            </a:r>
            <a:r>
              <a:rPr lang="it-IT" sz="2800" dirty="0"/>
              <a:t>qualunque informazione utilizzando due soli </a:t>
            </a:r>
            <a:r>
              <a:rPr lang="it-IT" sz="2800" dirty="0" smtClean="0"/>
              <a:t>valori</a:t>
            </a:r>
          </a:p>
          <a:p>
            <a:pPr>
              <a:defRPr/>
            </a:pPr>
            <a:r>
              <a:rPr lang="it-IT" sz="2800" dirty="0" smtClean="0"/>
              <a:t>Vediamo come rappresentare </a:t>
            </a:r>
            <a:r>
              <a:rPr lang="it-IT" sz="2800" dirty="0"/>
              <a:t>un mazzo di carte da </a:t>
            </a:r>
            <a:r>
              <a:rPr lang="it-IT" sz="2800" dirty="0" smtClean="0"/>
              <a:t>scopa:</a:t>
            </a:r>
          </a:p>
          <a:p>
            <a:pPr lvl="1">
              <a:defRPr/>
            </a:pPr>
            <a:r>
              <a:rPr lang="it-IT" altLang="it-IT" sz="2800" dirty="0" smtClean="0">
                <a:ea typeface="+mn-ea"/>
                <a:cs typeface="+mn-cs"/>
              </a:rPr>
              <a:t>i </a:t>
            </a:r>
            <a:r>
              <a:rPr lang="it-IT" altLang="it-IT" sz="2800" dirty="0">
                <a:ea typeface="+mn-ea"/>
                <a:cs typeface="+mn-cs"/>
              </a:rPr>
              <a:t>quattro </a:t>
            </a:r>
            <a:r>
              <a:rPr lang="it-IT" altLang="it-IT" sz="2800" dirty="0" smtClean="0">
                <a:ea typeface="+mn-ea"/>
                <a:cs typeface="+mn-cs"/>
              </a:rPr>
              <a:t>semi con due bit</a:t>
            </a:r>
          </a:p>
          <a:p>
            <a:pPr lvl="1">
              <a:defRPr/>
            </a:pPr>
            <a:endParaRPr lang="it-IT" altLang="it-IT" sz="2800" dirty="0">
              <a:ea typeface="+mn-ea"/>
              <a:cs typeface="+mn-cs"/>
            </a:endParaRPr>
          </a:p>
          <a:p>
            <a:pPr lvl="1">
              <a:defRPr/>
            </a:pPr>
            <a:r>
              <a:rPr lang="it-IT" altLang="it-IT" sz="2800" dirty="0" smtClean="0">
                <a:ea typeface="+mn-ea"/>
                <a:cs typeface="+mn-cs"/>
              </a:rPr>
              <a:t>le 10 carte con 4 bit </a:t>
            </a:r>
            <a:endParaRPr lang="it-IT" altLang="it-IT" sz="2800" dirty="0">
              <a:ea typeface="+mn-ea"/>
              <a:cs typeface="+mn-cs"/>
            </a:endParaRPr>
          </a:p>
        </p:txBody>
      </p:sp>
      <p:pic>
        <p:nvPicPr>
          <p:cNvPr id="37892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40425" y="3446463"/>
            <a:ext cx="1009650" cy="13509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7893" name="Picture 3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71550" y="5300663"/>
            <a:ext cx="7129463" cy="7969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>
    <p:dissolve/>
    <p:sndAc>
      <p:stSnd>
        <p:snd r:embed="rId2" name="click.wav"/>
      </p:stSnd>
    </p:sndAc>
  </p:transition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4" name="Rectangle 2"/>
          <p:cNvSpPr>
            <a:spLocks noGrp="1" noChangeArrowheads="1"/>
          </p:cNvSpPr>
          <p:nvPr>
            <p:ph type="title"/>
          </p:nvPr>
        </p:nvSpPr>
        <p:spPr>
          <a:xfrm>
            <a:off x="755650" y="333375"/>
            <a:ext cx="7696200" cy="1143000"/>
          </a:xfrm>
        </p:spPr>
        <p:txBody>
          <a:bodyPr/>
          <a:lstStyle/>
          <a:p>
            <a:pPr eaLnBrk="1" hangingPunct="1"/>
            <a:r>
              <a:rPr lang="it-IT" altLang="it-IT" smtClean="0"/>
              <a:t>Codifica in bit o binaria</a:t>
            </a:r>
          </a:p>
        </p:txBody>
      </p:sp>
      <p:sp>
        <p:nvSpPr>
          <p:cNvPr id="38915" name="Rectangle 3"/>
          <p:cNvSpPr>
            <a:spLocks noGrp="1" noChangeArrowheads="1"/>
          </p:cNvSpPr>
          <p:nvPr>
            <p:ph idx="1"/>
          </p:nvPr>
        </p:nvSpPr>
        <p:spPr>
          <a:xfrm>
            <a:off x="762000" y="1844675"/>
            <a:ext cx="7696200" cy="4619625"/>
          </a:xfrm>
        </p:spPr>
        <p:txBody>
          <a:bodyPr/>
          <a:lstStyle/>
          <a:p>
            <a:r>
              <a:rPr lang="it-IT" altLang="it-IT" sz="2800" smtClean="0"/>
              <a:t>Quindi ogni carta viene codificata con 6 bit</a:t>
            </a:r>
          </a:p>
          <a:p>
            <a:endParaRPr lang="it-IT" altLang="it-IT" sz="2800" smtClean="0"/>
          </a:p>
          <a:p>
            <a:r>
              <a:rPr lang="it-IT" altLang="it-IT" sz="2800" smtClean="0"/>
              <a:t>Ad esempio:</a:t>
            </a:r>
          </a:p>
          <a:p>
            <a:pPr lvl="1"/>
            <a:r>
              <a:rPr lang="it-IT" altLang="it-IT" sz="2700" smtClean="0"/>
              <a:t>il 7 di quadri viene codificato con  </a:t>
            </a:r>
            <a:r>
              <a:rPr lang="it-IT" altLang="it-IT" sz="2700" smtClean="0">
                <a:solidFill>
                  <a:srgbClr val="0000CC"/>
                </a:solidFill>
              </a:rPr>
              <a:t>0111</a:t>
            </a:r>
            <a:r>
              <a:rPr lang="it-IT" altLang="it-IT" sz="2700" smtClean="0">
                <a:solidFill>
                  <a:srgbClr val="FF0000"/>
                </a:solidFill>
              </a:rPr>
              <a:t>01</a:t>
            </a:r>
          </a:p>
          <a:p>
            <a:pPr lvl="1"/>
            <a:r>
              <a:rPr lang="it-IT" altLang="it-IT" sz="2700" smtClean="0"/>
              <a:t>il 4 di picche viene codificato con  </a:t>
            </a:r>
            <a:r>
              <a:rPr lang="it-IT" altLang="it-IT" sz="2700" smtClean="0">
                <a:solidFill>
                  <a:srgbClr val="0000CC"/>
                </a:solidFill>
              </a:rPr>
              <a:t>0100</a:t>
            </a:r>
            <a:r>
              <a:rPr lang="it-IT" altLang="it-IT" sz="2700" smtClean="0">
                <a:solidFill>
                  <a:srgbClr val="FF0000"/>
                </a:solidFill>
              </a:rPr>
              <a:t>11</a:t>
            </a:r>
          </a:p>
          <a:p>
            <a:pPr lvl="1"/>
            <a:r>
              <a:rPr lang="it-IT" altLang="it-IT" sz="2700" smtClean="0"/>
              <a:t>il 2 di fiori viene codificato con      </a:t>
            </a:r>
            <a:r>
              <a:rPr lang="it-IT" altLang="it-IT" sz="2700" smtClean="0">
                <a:solidFill>
                  <a:srgbClr val="0000CC"/>
                </a:solidFill>
              </a:rPr>
              <a:t>0010</a:t>
            </a:r>
            <a:r>
              <a:rPr lang="it-IT" altLang="it-IT" sz="2700" smtClean="0">
                <a:solidFill>
                  <a:srgbClr val="FF0000"/>
                </a:solidFill>
              </a:rPr>
              <a:t>10</a:t>
            </a:r>
          </a:p>
          <a:p>
            <a:pPr lvl="1"/>
            <a:r>
              <a:rPr lang="it-IT" altLang="it-IT" sz="2700" smtClean="0"/>
              <a:t>il 9 di cuori viene codificato con    </a:t>
            </a:r>
            <a:r>
              <a:rPr lang="it-IT" altLang="it-IT" sz="2700" smtClean="0">
                <a:solidFill>
                  <a:srgbClr val="0000CC"/>
                </a:solidFill>
              </a:rPr>
              <a:t>1001</a:t>
            </a:r>
            <a:r>
              <a:rPr lang="it-IT" altLang="it-IT" sz="2700" smtClean="0">
                <a:solidFill>
                  <a:srgbClr val="FF0000"/>
                </a:solidFill>
              </a:rPr>
              <a:t>00</a:t>
            </a:r>
          </a:p>
          <a:p>
            <a:pPr lvl="1"/>
            <a:endParaRPr lang="it-IT" altLang="it-IT" sz="2700" smtClean="0"/>
          </a:p>
          <a:p>
            <a:pPr lvl="1"/>
            <a:endParaRPr lang="it-IT" altLang="it-IT" sz="2700" smtClean="0"/>
          </a:p>
          <a:p>
            <a:pPr lvl="1"/>
            <a:endParaRPr lang="it-IT" altLang="it-IT" sz="5500" smtClean="0"/>
          </a:p>
        </p:txBody>
      </p:sp>
    </p:spTree>
  </p:cSld>
  <p:clrMapOvr>
    <a:masterClrMapping/>
  </p:clrMapOvr>
  <p:transition>
    <p:dissolve/>
    <p:sndAc>
      <p:stSnd>
        <p:snd r:embed="rId2" name="click.wav"/>
      </p:stSnd>
    </p:sndAc>
  </p:transition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8" name="Rectangle 2"/>
          <p:cNvSpPr>
            <a:spLocks noGrp="1" noChangeArrowheads="1"/>
          </p:cNvSpPr>
          <p:nvPr>
            <p:ph type="title"/>
          </p:nvPr>
        </p:nvSpPr>
        <p:spPr>
          <a:xfrm>
            <a:off x="755650" y="333375"/>
            <a:ext cx="7696200" cy="1143000"/>
          </a:xfrm>
        </p:spPr>
        <p:txBody>
          <a:bodyPr/>
          <a:lstStyle/>
          <a:p>
            <a:pPr eaLnBrk="1" hangingPunct="1"/>
            <a:r>
              <a:rPr lang="it-IT" altLang="it-IT" smtClean="0"/>
              <a:t>Rappresentazione dei dati alfabetici</a:t>
            </a:r>
          </a:p>
        </p:txBody>
      </p:sp>
      <p:sp>
        <p:nvSpPr>
          <p:cNvPr id="176131" name="Rectangle 3"/>
          <p:cNvSpPr>
            <a:spLocks noGrp="1" noChangeArrowheads="1"/>
          </p:cNvSpPr>
          <p:nvPr>
            <p:ph idx="1"/>
          </p:nvPr>
        </p:nvSpPr>
        <p:spPr>
          <a:xfrm>
            <a:off x="762000" y="1844675"/>
            <a:ext cx="7696200" cy="4619625"/>
          </a:xfrm>
        </p:spPr>
        <p:txBody>
          <a:bodyPr/>
          <a:lstStyle/>
          <a:p>
            <a:pPr>
              <a:defRPr/>
            </a:pPr>
            <a:r>
              <a:rPr lang="it-IT" sz="2800" dirty="0"/>
              <a:t>Con </a:t>
            </a:r>
            <a:r>
              <a:rPr lang="it-IT" sz="2800" dirty="0">
                <a:solidFill>
                  <a:srgbClr val="0000CC"/>
                </a:solidFill>
              </a:rPr>
              <a:t>dati alfabetici </a:t>
            </a:r>
            <a:r>
              <a:rPr lang="it-IT" sz="2800" dirty="0" smtClean="0"/>
              <a:t>intendiamo:</a:t>
            </a:r>
          </a:p>
          <a:p>
            <a:pPr lvl="1">
              <a:defRPr/>
            </a:pPr>
            <a:r>
              <a:rPr lang="it-IT" sz="2300" dirty="0" smtClean="0"/>
              <a:t>i </a:t>
            </a:r>
            <a:r>
              <a:rPr lang="it-IT" sz="2300" dirty="0"/>
              <a:t>26 caratteri dell’alfabeto anglosassone (moltiplicato </a:t>
            </a:r>
            <a:r>
              <a:rPr lang="it-IT" sz="2300" dirty="0" smtClean="0"/>
              <a:t>per due </a:t>
            </a:r>
            <a:r>
              <a:rPr lang="it-IT" sz="2300" dirty="0"/>
              <a:t>poiché sono necessarie sia le maiuscole sia le </a:t>
            </a:r>
            <a:r>
              <a:rPr lang="it-IT" sz="2300" dirty="0" smtClean="0"/>
              <a:t>minuscole)</a:t>
            </a:r>
          </a:p>
          <a:p>
            <a:pPr lvl="1">
              <a:defRPr/>
            </a:pPr>
            <a:r>
              <a:rPr lang="it-IT" sz="2300" dirty="0" smtClean="0"/>
              <a:t>le </a:t>
            </a:r>
            <a:r>
              <a:rPr lang="it-IT" sz="2300" dirty="0"/>
              <a:t>dieci cifre </a:t>
            </a:r>
            <a:r>
              <a:rPr lang="it-IT" sz="2300" dirty="0" smtClean="0"/>
              <a:t>numeriche</a:t>
            </a:r>
          </a:p>
          <a:p>
            <a:pPr lvl="1">
              <a:defRPr/>
            </a:pPr>
            <a:r>
              <a:rPr lang="it-IT" sz="2300" dirty="0" smtClean="0"/>
              <a:t>le parentesi </a:t>
            </a:r>
            <a:r>
              <a:rPr lang="it-IT" sz="2300" dirty="0"/>
              <a:t>e gli </a:t>
            </a:r>
            <a:r>
              <a:rPr lang="it-IT" sz="2300" dirty="0" smtClean="0"/>
              <a:t>operatori</a:t>
            </a:r>
          </a:p>
          <a:p>
            <a:pPr lvl="1">
              <a:defRPr/>
            </a:pPr>
            <a:r>
              <a:rPr lang="it-IT" sz="2300" dirty="0" smtClean="0"/>
              <a:t>un </a:t>
            </a:r>
            <a:r>
              <a:rPr lang="it-IT" sz="2300" dirty="0"/>
              <a:t>insieme di caratteri particolari composto dalla </a:t>
            </a:r>
            <a:r>
              <a:rPr lang="it-IT" sz="2300" dirty="0" smtClean="0"/>
              <a:t>punteggiatura, dalle </a:t>
            </a:r>
            <a:r>
              <a:rPr lang="it-IT" sz="2300" dirty="0"/>
              <a:t>lettere accentate </a:t>
            </a:r>
            <a:r>
              <a:rPr lang="it-IT" sz="2300" dirty="0" smtClean="0"/>
              <a:t>ecc.</a:t>
            </a:r>
            <a:endParaRPr lang="it-IT" altLang="it-IT" sz="2300" b="1" dirty="0">
              <a:solidFill>
                <a:srgbClr val="000099"/>
              </a:solidFill>
              <a:effectLst>
                <a:outerShdw blurRad="38100" dist="38100" dir="2700000" algn="tl">
                  <a:srgbClr val="C0C0C0"/>
                </a:outerShdw>
              </a:effectLst>
              <a:cs typeface="Times New Roman" pitchFamily="18" charset="0"/>
            </a:endParaRPr>
          </a:p>
        </p:txBody>
      </p:sp>
      <p:pic>
        <p:nvPicPr>
          <p:cNvPr id="39940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58888" y="5445125"/>
            <a:ext cx="7058025" cy="5826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>
    <p:dissolve/>
    <p:sndAc>
      <p:stSnd>
        <p:snd r:embed="rId2" name="click.wav"/>
      </p:stSnd>
    </p:sndAc>
  </p:transition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2" name="Rectangle 2"/>
          <p:cNvSpPr>
            <a:spLocks noGrp="1" noChangeArrowheads="1"/>
          </p:cNvSpPr>
          <p:nvPr>
            <p:ph type="title"/>
          </p:nvPr>
        </p:nvSpPr>
        <p:spPr>
          <a:xfrm>
            <a:off x="755650" y="333375"/>
            <a:ext cx="7696200" cy="1143000"/>
          </a:xfrm>
        </p:spPr>
        <p:txBody>
          <a:bodyPr/>
          <a:lstStyle/>
          <a:p>
            <a:pPr eaLnBrk="1" hangingPunct="1"/>
            <a:r>
              <a:rPr lang="it-IT" altLang="it-IT" smtClean="0"/>
              <a:t>Rappresentazione dei dati alfabetici</a:t>
            </a:r>
          </a:p>
        </p:txBody>
      </p:sp>
      <p:sp>
        <p:nvSpPr>
          <p:cNvPr id="176131" name="Rectangle 3"/>
          <p:cNvSpPr>
            <a:spLocks noGrp="1" noChangeArrowheads="1"/>
          </p:cNvSpPr>
          <p:nvPr>
            <p:ph idx="1"/>
          </p:nvPr>
        </p:nvSpPr>
        <p:spPr>
          <a:xfrm>
            <a:off x="762000" y="1844675"/>
            <a:ext cx="7696200" cy="4619625"/>
          </a:xfrm>
        </p:spPr>
        <p:txBody>
          <a:bodyPr/>
          <a:lstStyle/>
          <a:p>
            <a:pPr>
              <a:defRPr/>
            </a:pPr>
            <a:r>
              <a:rPr lang="it-IT" sz="2800" dirty="0"/>
              <a:t>Tutti questi elementi possono essere codificati usando 7 bit (27 = 128).</a:t>
            </a:r>
          </a:p>
          <a:p>
            <a:pPr>
              <a:defRPr/>
            </a:pPr>
            <a:r>
              <a:rPr lang="it-IT" sz="2800" dirty="0"/>
              <a:t>Il metodo di codifica più diffuso tra i produttori di hardware e di software prende il </a:t>
            </a:r>
            <a:r>
              <a:rPr lang="it-IT" sz="2800" dirty="0" smtClean="0"/>
              <a:t>nome di </a:t>
            </a:r>
            <a:r>
              <a:rPr lang="it-IT" sz="2800" dirty="0"/>
              <a:t>codice </a:t>
            </a:r>
            <a:r>
              <a:rPr lang="it-IT" sz="2800" dirty="0">
                <a:solidFill>
                  <a:srgbClr val="FF0000"/>
                </a:solidFill>
              </a:rPr>
              <a:t>ASCII (American Standard Code for Information </a:t>
            </a:r>
            <a:r>
              <a:rPr lang="it-IT" sz="2800" dirty="0" err="1">
                <a:solidFill>
                  <a:srgbClr val="FF0000"/>
                </a:solidFill>
              </a:rPr>
              <a:t>Interchange</a:t>
            </a:r>
            <a:r>
              <a:rPr lang="it-IT" sz="2800" dirty="0">
                <a:solidFill>
                  <a:srgbClr val="FF0000"/>
                </a:solidFill>
              </a:rPr>
              <a:t>).</a:t>
            </a:r>
          </a:p>
          <a:p>
            <a:pPr>
              <a:defRPr/>
            </a:pPr>
            <a:r>
              <a:rPr lang="it-IT" sz="2800" dirty="0"/>
              <a:t>Sebbene 7 bit siano sufficienti per codificare l’insieme di caratteri di uso comune, il </a:t>
            </a:r>
            <a:r>
              <a:rPr lang="it-IT" sz="2800" dirty="0" smtClean="0"/>
              <a:t>codice </a:t>
            </a:r>
            <a:r>
              <a:rPr lang="it-IT" sz="2800" dirty="0" smtClean="0">
                <a:solidFill>
                  <a:srgbClr val="FF0000"/>
                </a:solidFill>
              </a:rPr>
              <a:t>ASCII</a:t>
            </a:r>
            <a:r>
              <a:rPr lang="it-IT" sz="2800" dirty="0" smtClean="0"/>
              <a:t> </a:t>
            </a:r>
            <a:r>
              <a:rPr lang="it-IT" sz="2800" dirty="0"/>
              <a:t>standard utilizza 8 bit, il primo dei quali è sempre 0.</a:t>
            </a:r>
            <a:endParaRPr lang="it-IT" altLang="it-IT" sz="2800" b="1" dirty="0">
              <a:solidFill>
                <a:srgbClr val="000099"/>
              </a:solidFill>
              <a:effectLst>
                <a:outerShdw blurRad="38100" dist="38100" dir="2700000" algn="tl">
                  <a:srgbClr val="C0C0C0"/>
                </a:outerShdw>
              </a:effectLst>
              <a:cs typeface="Times New Roman" pitchFamily="18" charset="0"/>
            </a:endParaRPr>
          </a:p>
        </p:txBody>
      </p:sp>
    </p:spTree>
  </p:cSld>
  <p:clrMapOvr>
    <a:masterClrMapping/>
  </p:clrMapOvr>
  <p:transition>
    <p:dissolve/>
    <p:sndAc>
      <p:stSnd>
        <p:snd r:embed="rId2" name="click.wav"/>
      </p:stSnd>
    </p:sndAc>
  </p:transition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86" name="Rectangle 2"/>
          <p:cNvSpPr>
            <a:spLocks noGrp="1" noChangeArrowheads="1"/>
          </p:cNvSpPr>
          <p:nvPr>
            <p:ph type="title"/>
          </p:nvPr>
        </p:nvSpPr>
        <p:spPr>
          <a:xfrm>
            <a:off x="755650" y="333375"/>
            <a:ext cx="7696200" cy="1143000"/>
          </a:xfrm>
        </p:spPr>
        <p:txBody>
          <a:bodyPr/>
          <a:lstStyle/>
          <a:p>
            <a:pPr eaLnBrk="1" hangingPunct="1"/>
            <a:r>
              <a:rPr lang="it-IT" altLang="it-IT" smtClean="0"/>
              <a:t>Rappresentazione dei dati alfabetici</a:t>
            </a:r>
          </a:p>
        </p:txBody>
      </p:sp>
      <p:sp>
        <p:nvSpPr>
          <p:cNvPr id="176131" name="Rectangle 3"/>
          <p:cNvSpPr>
            <a:spLocks noGrp="1" noChangeArrowheads="1"/>
          </p:cNvSpPr>
          <p:nvPr>
            <p:ph idx="1"/>
          </p:nvPr>
        </p:nvSpPr>
        <p:spPr>
          <a:xfrm>
            <a:off x="762000" y="1844675"/>
            <a:ext cx="7696200" cy="4619625"/>
          </a:xfrm>
        </p:spPr>
        <p:txBody>
          <a:bodyPr/>
          <a:lstStyle/>
          <a:p>
            <a:pPr>
              <a:defRPr/>
            </a:pPr>
            <a:r>
              <a:rPr lang="it-IT" altLang="it-IT" sz="2800" b="1" dirty="0" smtClean="0">
                <a:solidFill>
                  <a:srgbClr val="000099"/>
                </a:solidFill>
                <a:effectLst>
                  <a:outerShdw blurRad="38100" dist="38100" dir="2700000" algn="tl">
                    <a:srgbClr val="C0C0C0"/>
                  </a:outerShdw>
                </a:effectLst>
                <a:cs typeface="Times New Roman" pitchFamily="18" charset="0"/>
              </a:rPr>
              <a:t>Tabella del codice ASCII</a:t>
            </a:r>
            <a:endParaRPr lang="it-IT" altLang="it-IT" sz="2800" b="1" dirty="0">
              <a:solidFill>
                <a:srgbClr val="000099"/>
              </a:solidFill>
              <a:effectLst>
                <a:outerShdw blurRad="38100" dist="38100" dir="2700000" algn="tl">
                  <a:srgbClr val="C0C0C0"/>
                </a:outerShdw>
              </a:effectLst>
              <a:cs typeface="Times New Roman" pitchFamily="18" charset="0"/>
            </a:endParaRPr>
          </a:p>
        </p:txBody>
      </p:sp>
      <p:pic>
        <p:nvPicPr>
          <p:cNvPr id="41988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79613" y="2349500"/>
            <a:ext cx="4968875" cy="4273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>
    <p:dissolve/>
    <p:sndAc>
      <p:stSnd>
        <p:snd r:embed="rId2" name="click.wav"/>
      </p:stSnd>
    </p:sndAc>
  </p:transition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10" name="Rectangle 2"/>
          <p:cNvSpPr>
            <a:spLocks noGrp="1" noChangeArrowheads="1"/>
          </p:cNvSpPr>
          <p:nvPr>
            <p:ph type="title"/>
          </p:nvPr>
        </p:nvSpPr>
        <p:spPr>
          <a:xfrm>
            <a:off x="755650" y="333375"/>
            <a:ext cx="7696200" cy="1143000"/>
          </a:xfrm>
        </p:spPr>
        <p:txBody>
          <a:bodyPr/>
          <a:lstStyle/>
          <a:p>
            <a:pPr eaLnBrk="1" hangingPunct="1"/>
            <a:r>
              <a:rPr lang="it-IT" altLang="it-IT" smtClean="0"/>
              <a:t>Rappresentazione dei dati alfabetici</a:t>
            </a:r>
          </a:p>
        </p:txBody>
      </p:sp>
      <p:sp>
        <p:nvSpPr>
          <p:cNvPr id="176131" name="Rectangle 3"/>
          <p:cNvSpPr>
            <a:spLocks noGrp="1" noChangeArrowheads="1"/>
          </p:cNvSpPr>
          <p:nvPr>
            <p:ph idx="1"/>
          </p:nvPr>
        </p:nvSpPr>
        <p:spPr>
          <a:xfrm>
            <a:off x="762000" y="1844675"/>
            <a:ext cx="7696200" cy="4619625"/>
          </a:xfrm>
        </p:spPr>
        <p:txBody>
          <a:bodyPr/>
          <a:lstStyle/>
          <a:p>
            <a:pPr>
              <a:defRPr/>
            </a:pPr>
            <a:r>
              <a:rPr lang="it-IT" sz="2800" dirty="0" err="1">
                <a:solidFill>
                  <a:srgbClr val="FF0000"/>
                </a:solidFill>
              </a:rPr>
              <a:t>Unicode</a:t>
            </a:r>
            <a:endParaRPr lang="it-IT" sz="2800" dirty="0">
              <a:solidFill>
                <a:srgbClr val="FF0000"/>
              </a:solidFill>
            </a:endParaRPr>
          </a:p>
          <a:p>
            <a:pPr>
              <a:defRPr/>
            </a:pPr>
            <a:r>
              <a:rPr lang="it-IT" sz="2800" dirty="0"/>
              <a:t>È il nuovo standard utilizzato in Internet: </a:t>
            </a:r>
            <a:r>
              <a:rPr lang="it-IT" sz="2800" dirty="0" smtClean="0"/>
              <a:t>l’</a:t>
            </a:r>
            <a:r>
              <a:rPr lang="it-IT" sz="2800" dirty="0" smtClean="0">
                <a:solidFill>
                  <a:srgbClr val="FF0000"/>
                </a:solidFill>
              </a:rPr>
              <a:t>ASCII</a:t>
            </a:r>
            <a:r>
              <a:rPr lang="it-IT" sz="2800" dirty="0" smtClean="0"/>
              <a:t> non </a:t>
            </a:r>
            <a:r>
              <a:rPr lang="it-IT" sz="2800" dirty="0"/>
              <a:t>può rendere tutti i caratteri accentati delle lingue europee e men che meno </a:t>
            </a:r>
            <a:r>
              <a:rPr lang="it-IT" sz="2800" dirty="0" smtClean="0"/>
              <a:t>quelli dell’arabo, ecc.</a:t>
            </a:r>
            <a:endParaRPr lang="it-IT" sz="2800" dirty="0"/>
          </a:p>
          <a:p>
            <a:pPr>
              <a:defRPr/>
            </a:pPr>
            <a:r>
              <a:rPr lang="it-IT" sz="2800" dirty="0"/>
              <a:t>Per questi motivi si è passati prima all’</a:t>
            </a:r>
            <a:r>
              <a:rPr lang="it-IT" sz="2800" dirty="0">
                <a:solidFill>
                  <a:srgbClr val="FF0000"/>
                </a:solidFill>
              </a:rPr>
              <a:t>ASCII</a:t>
            </a:r>
            <a:r>
              <a:rPr lang="it-IT" sz="2800" dirty="0"/>
              <a:t> esteso </a:t>
            </a:r>
            <a:r>
              <a:rPr lang="it-IT" sz="2800" dirty="0" smtClean="0"/>
              <a:t>a 8 bit e poi </a:t>
            </a:r>
            <a:r>
              <a:rPr lang="it-IT" sz="2800" dirty="0"/>
              <a:t>a </a:t>
            </a:r>
            <a:r>
              <a:rPr lang="it-IT" sz="2800" dirty="0" err="1">
                <a:solidFill>
                  <a:srgbClr val="FF0000"/>
                </a:solidFill>
              </a:rPr>
              <a:t>Unicode</a:t>
            </a:r>
            <a:r>
              <a:rPr lang="it-IT" sz="2800" dirty="0">
                <a:solidFill>
                  <a:srgbClr val="FF0000"/>
                </a:solidFill>
              </a:rPr>
              <a:t> </a:t>
            </a:r>
            <a:r>
              <a:rPr lang="it-IT" sz="2800" dirty="0"/>
              <a:t>16 bit (2 </a:t>
            </a:r>
            <a:r>
              <a:rPr lang="it-IT" sz="2800" dirty="0" smtClean="0"/>
              <a:t>byte) con </a:t>
            </a:r>
            <a:r>
              <a:rPr lang="it-IT" sz="2800" dirty="0">
                <a:solidFill>
                  <a:srgbClr val="0000CC"/>
                </a:solidFill>
              </a:rPr>
              <a:t>2</a:t>
            </a:r>
            <a:r>
              <a:rPr lang="it-IT" sz="2800" baseline="30000" dirty="0">
                <a:solidFill>
                  <a:srgbClr val="0000CC"/>
                </a:solidFill>
              </a:rPr>
              <a:t>16</a:t>
            </a:r>
            <a:r>
              <a:rPr lang="it-IT" sz="2800" dirty="0"/>
              <a:t> possibili codici, ovvero 65.536 </a:t>
            </a:r>
            <a:r>
              <a:rPr lang="it-IT" sz="2800" dirty="0" smtClean="0"/>
              <a:t>possibilità.</a:t>
            </a:r>
          </a:p>
          <a:p>
            <a:pPr>
              <a:defRPr/>
            </a:pPr>
            <a:r>
              <a:rPr lang="it-IT" sz="2800" dirty="0" smtClean="0"/>
              <a:t>Da </a:t>
            </a:r>
            <a:r>
              <a:rPr lang="it-IT" sz="2800" dirty="0"/>
              <a:t>0 a 255 corrispondono ai codici </a:t>
            </a:r>
            <a:r>
              <a:rPr lang="it-IT" sz="2800" dirty="0" smtClean="0">
                <a:solidFill>
                  <a:srgbClr val="FF0000"/>
                </a:solidFill>
              </a:rPr>
              <a:t>ASCII</a:t>
            </a:r>
            <a:r>
              <a:rPr lang="it-IT" sz="2800" dirty="0" smtClean="0"/>
              <a:t>.</a:t>
            </a:r>
            <a:endParaRPr lang="it-IT" altLang="it-IT" sz="2800" b="1" dirty="0">
              <a:solidFill>
                <a:srgbClr val="000099"/>
              </a:solidFill>
              <a:effectLst>
                <a:outerShdw blurRad="38100" dist="38100" dir="2700000" algn="tl">
                  <a:srgbClr val="C0C0C0"/>
                </a:outerShdw>
              </a:effectLst>
              <a:cs typeface="Times New Roman" pitchFamily="18" charset="0"/>
            </a:endParaRPr>
          </a:p>
        </p:txBody>
      </p:sp>
    </p:spTree>
  </p:cSld>
  <p:clrMapOvr>
    <a:masterClrMapping/>
  </p:clrMapOvr>
  <p:transition>
    <p:dissolve/>
    <p:sndAc>
      <p:stSnd>
        <p:snd r:embed="rId2" name="click.wav"/>
      </p:stSnd>
    </p:sndAc>
  </p:transition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it-IT" dirty="0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it-IT"/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99592" y="980728"/>
            <a:ext cx="7706456" cy="57606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099" name="Picture 3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72596" y="1844824"/>
            <a:ext cx="7570854" cy="38884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688426663"/>
      </p:ext>
    </p:extLst>
  </p:cSld>
  <p:clrMapOvr>
    <a:masterClrMapping/>
  </p:clrMapOvr>
  <p:transition>
    <p:dissolve/>
    <p:sndAc>
      <p:stSnd>
        <p:snd r:embed="rId2" name="click.wav"/>
      </p:stSnd>
    </p:sndAc>
  </p:transition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it-IT"/>
          </a:p>
        </p:txBody>
      </p:sp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0054" y="267620"/>
            <a:ext cx="7776864" cy="632275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895696660"/>
      </p:ext>
    </p:extLst>
  </p:cSld>
  <p:clrMapOvr>
    <a:masterClrMapping/>
  </p:clrMapOvr>
  <p:transition>
    <p:dissolve/>
    <p:sndAc>
      <p:stSnd>
        <p:snd r:embed="rId2" name="click.wav"/>
      </p:stSnd>
    </p:sndAc>
  </p:transition>
</p:sld>
</file>

<file path=ppt/theme/theme1.xml><?xml version="1.0" encoding="utf-8"?>
<a:theme xmlns:a="http://schemas.openxmlformats.org/drawingml/2006/main" name="slides">
  <a:themeElements>
    <a:clrScheme name="Studio 1">
      <a:dk1>
        <a:srgbClr val="000000"/>
      </a:dk1>
      <a:lt1>
        <a:srgbClr val="FFFFFF"/>
      </a:lt1>
      <a:dk2>
        <a:srgbClr val="336666"/>
      </a:dk2>
      <a:lt2>
        <a:srgbClr val="CCCC99"/>
      </a:lt2>
      <a:accent1>
        <a:srgbClr val="97CDCC"/>
      </a:accent1>
      <a:accent2>
        <a:srgbClr val="D6E0E0"/>
      </a:accent2>
      <a:accent3>
        <a:srgbClr val="FFFFFF"/>
      </a:accent3>
      <a:accent4>
        <a:srgbClr val="000000"/>
      </a:accent4>
      <a:accent5>
        <a:srgbClr val="C9E3E2"/>
      </a:accent5>
      <a:accent6>
        <a:srgbClr val="C2CBCB"/>
      </a:accent6>
      <a:hlink>
        <a:srgbClr val="99CC00"/>
      </a:hlink>
      <a:folHlink>
        <a:srgbClr val="336666"/>
      </a:folHlink>
    </a:clrScheme>
    <a:fontScheme name="Studio">
      <a:majorFont>
        <a:latin typeface="Arial Black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noFill/>
        <a:ln>
          <a:noFill/>
        </a:ln>
        <a:effectLst/>
        <a:extLst>
          <a:ext uri="{909E8E84-426E-40DD-AFC4-6F175D3DCCD1}">
            <a14:hiddenFill xmlns:a14="http://schemas.microsoft.com/office/drawing/2010/main">
              <a:solidFill>
                <a:schemeClr val="accent1"/>
              </a:solidFill>
            </a14:hiddenFill>
          </a:ext>
          <a:ext uri="{91240B29-F687-4F45-9708-019B960494DF}">
            <a14:hiddenLine xmlns:a14="http://schemas.microsoft.com/office/drawing/2010/main"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14:hiddenLine>
          </a:ex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54000" tIns="45720" rIns="54000" bIns="45720" numCol="1" anchor="t" anchorCtr="0" compatLnSpc="1">
        <a:prstTxWarp prst="textNoShape">
          <a:avLst/>
        </a:prstTxWarp>
      </a:bodyPr>
      <a:lstStyle>
        <a:defPPr marL="342900" marR="0" indent="-342900" algn="l" defTabSz="914400" rtl="0" eaLnBrk="1" fontAlgn="base" latinLnBrk="0" hangingPunct="1">
          <a:lnSpc>
            <a:spcPct val="100000"/>
          </a:lnSpc>
          <a:spcBef>
            <a:spcPct val="20000"/>
          </a:spcBef>
          <a:spcAft>
            <a:spcPct val="0"/>
          </a:spcAft>
          <a:buClr>
            <a:schemeClr val="bg2"/>
          </a:buClr>
          <a:buSzPct val="70000"/>
          <a:buFont typeface="Wingdings" pitchFamily="2" charset="2"/>
          <a:buNone/>
          <a:tabLst/>
          <a:defRPr kumimoji="0" lang="it-IT" sz="23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noFill/>
        <a:ln>
          <a:noFill/>
        </a:ln>
        <a:effectLst/>
        <a:extLst>
          <a:ext uri="{909E8E84-426E-40DD-AFC4-6F175D3DCCD1}">
            <a14:hiddenFill xmlns:a14="http://schemas.microsoft.com/office/drawing/2010/main">
              <a:solidFill>
                <a:schemeClr val="accent1"/>
              </a:solidFill>
            </a14:hiddenFill>
          </a:ext>
          <a:ext uri="{91240B29-F687-4F45-9708-019B960494DF}">
            <a14:hiddenLine xmlns:a14="http://schemas.microsoft.com/office/drawing/2010/main"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14:hiddenLine>
          </a:ex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54000" tIns="45720" rIns="54000" bIns="45720" numCol="1" anchor="t" anchorCtr="0" compatLnSpc="1">
        <a:prstTxWarp prst="textNoShape">
          <a:avLst/>
        </a:prstTxWarp>
      </a:bodyPr>
      <a:lstStyle>
        <a:defPPr marL="342900" marR="0" indent="-342900" algn="l" defTabSz="914400" rtl="0" eaLnBrk="1" fontAlgn="base" latinLnBrk="0" hangingPunct="1">
          <a:lnSpc>
            <a:spcPct val="100000"/>
          </a:lnSpc>
          <a:spcBef>
            <a:spcPct val="20000"/>
          </a:spcBef>
          <a:spcAft>
            <a:spcPct val="0"/>
          </a:spcAft>
          <a:buClr>
            <a:schemeClr val="bg2"/>
          </a:buClr>
          <a:buSzPct val="70000"/>
          <a:buFont typeface="Wingdings" pitchFamily="2" charset="2"/>
          <a:buNone/>
          <a:tabLst/>
          <a:defRPr kumimoji="0" lang="it-IT" sz="23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lnDef>
  </a:objectDefaults>
  <a:extraClrSchemeLst>
    <a:extraClrScheme>
      <a:clrScheme name="Studio 1">
        <a:dk1>
          <a:srgbClr val="000000"/>
        </a:dk1>
        <a:lt1>
          <a:srgbClr val="FFFFFF"/>
        </a:lt1>
        <a:dk2>
          <a:srgbClr val="336666"/>
        </a:dk2>
        <a:lt2>
          <a:srgbClr val="CCCC99"/>
        </a:lt2>
        <a:accent1>
          <a:srgbClr val="97CDCC"/>
        </a:accent1>
        <a:accent2>
          <a:srgbClr val="D6E0E0"/>
        </a:accent2>
        <a:accent3>
          <a:srgbClr val="FFFFFF"/>
        </a:accent3>
        <a:accent4>
          <a:srgbClr val="000000"/>
        </a:accent4>
        <a:accent5>
          <a:srgbClr val="C9E3E2"/>
        </a:accent5>
        <a:accent6>
          <a:srgbClr val="C2CBCB"/>
        </a:accent6>
        <a:hlink>
          <a:srgbClr val="99CC00"/>
        </a:hlink>
        <a:folHlink>
          <a:srgbClr val="3366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tudio 2">
        <a:dk1>
          <a:srgbClr val="000000"/>
        </a:dk1>
        <a:lt1>
          <a:srgbClr val="FFFFFF"/>
        </a:lt1>
        <a:dk2>
          <a:srgbClr val="3732A0"/>
        </a:dk2>
        <a:lt2>
          <a:srgbClr val="666699"/>
        </a:lt2>
        <a:accent1>
          <a:srgbClr val="CCCCFF"/>
        </a:accent1>
        <a:accent2>
          <a:srgbClr val="009999"/>
        </a:accent2>
        <a:accent3>
          <a:srgbClr val="FFFFFF"/>
        </a:accent3>
        <a:accent4>
          <a:srgbClr val="000000"/>
        </a:accent4>
        <a:accent5>
          <a:srgbClr val="E2E2FF"/>
        </a:accent5>
        <a:accent6>
          <a:srgbClr val="008A8A"/>
        </a:accent6>
        <a:hlink>
          <a:srgbClr val="3366CC"/>
        </a:hlink>
        <a:folHlink>
          <a:srgbClr val="9094B8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tudio 3">
        <a:dk1>
          <a:srgbClr val="000000"/>
        </a:dk1>
        <a:lt1>
          <a:srgbClr val="FFFFFF"/>
        </a:lt1>
        <a:dk2>
          <a:srgbClr val="CD0505"/>
        </a:dk2>
        <a:lt2>
          <a:srgbClr val="5F5F5F"/>
        </a:lt2>
        <a:accent1>
          <a:srgbClr val="D2D5DE"/>
        </a:accent1>
        <a:accent2>
          <a:srgbClr val="D55757"/>
        </a:accent2>
        <a:accent3>
          <a:srgbClr val="FFFFFF"/>
        </a:accent3>
        <a:accent4>
          <a:srgbClr val="000000"/>
        </a:accent4>
        <a:accent5>
          <a:srgbClr val="E5E7EC"/>
        </a:accent5>
        <a:accent6>
          <a:srgbClr val="C14E4E"/>
        </a:accent6>
        <a:hlink>
          <a:srgbClr val="F42D1E"/>
        </a:hlink>
        <a:folHlink>
          <a:srgbClr val="7C849E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tudio 4">
        <a:dk1>
          <a:srgbClr val="000000"/>
        </a:dk1>
        <a:lt1>
          <a:srgbClr val="FFFFFF"/>
        </a:lt1>
        <a:dk2>
          <a:srgbClr val="551A07"/>
        </a:dk2>
        <a:lt2>
          <a:srgbClr val="CC3300"/>
        </a:lt2>
        <a:accent1>
          <a:srgbClr val="F4B400"/>
        </a:accent1>
        <a:accent2>
          <a:srgbClr val="993300"/>
        </a:accent2>
        <a:accent3>
          <a:srgbClr val="FFFFFF"/>
        </a:accent3>
        <a:accent4>
          <a:srgbClr val="000000"/>
        </a:accent4>
        <a:accent5>
          <a:srgbClr val="F8D6AA"/>
        </a:accent5>
        <a:accent6>
          <a:srgbClr val="8A2D00"/>
        </a:accent6>
        <a:hlink>
          <a:srgbClr val="FF3300"/>
        </a:hlink>
        <a:folHlink>
          <a:srgbClr val="66669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tudio 5">
        <a:dk1>
          <a:srgbClr val="000000"/>
        </a:dk1>
        <a:lt1>
          <a:srgbClr val="FFFFFF"/>
        </a:lt1>
        <a:dk2>
          <a:srgbClr val="FF0000"/>
        </a:dk2>
        <a:lt2>
          <a:srgbClr val="FFCC00"/>
        </a:lt2>
        <a:accent1>
          <a:srgbClr val="66CCFF"/>
        </a:accent1>
        <a:accent2>
          <a:srgbClr val="009900"/>
        </a:accent2>
        <a:accent3>
          <a:srgbClr val="FFFFFF"/>
        </a:accent3>
        <a:accent4>
          <a:srgbClr val="000000"/>
        </a:accent4>
        <a:accent5>
          <a:srgbClr val="B8E2FF"/>
        </a:accent5>
        <a:accent6>
          <a:srgbClr val="008A00"/>
        </a:accent6>
        <a:hlink>
          <a:srgbClr val="FF3300"/>
        </a:hlink>
        <a:folHlink>
          <a:srgbClr val="6600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tudio 6">
        <a:dk1>
          <a:srgbClr val="666633"/>
        </a:dk1>
        <a:lt1>
          <a:srgbClr val="FFFFFF"/>
        </a:lt1>
        <a:dk2>
          <a:srgbClr val="000000"/>
        </a:dk2>
        <a:lt2>
          <a:srgbClr val="CC3300"/>
        </a:lt2>
        <a:accent1>
          <a:srgbClr val="808000"/>
        </a:accent1>
        <a:accent2>
          <a:srgbClr val="FF9900"/>
        </a:accent2>
        <a:accent3>
          <a:srgbClr val="AAAAAA"/>
        </a:accent3>
        <a:accent4>
          <a:srgbClr val="DADADA"/>
        </a:accent4>
        <a:accent5>
          <a:srgbClr val="C0C0AA"/>
        </a:accent5>
        <a:accent6>
          <a:srgbClr val="E78A00"/>
        </a:accent6>
        <a:hlink>
          <a:srgbClr val="CC6600"/>
        </a:hlink>
        <a:folHlink>
          <a:srgbClr val="434B1F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tudio 7">
        <a:dk1>
          <a:srgbClr val="766997"/>
        </a:dk1>
        <a:lt1>
          <a:srgbClr val="FFFFFF"/>
        </a:lt1>
        <a:dk2>
          <a:srgbClr val="530901"/>
        </a:dk2>
        <a:lt2>
          <a:srgbClr val="FFFFFF"/>
        </a:lt2>
        <a:accent1>
          <a:srgbClr val="FF3300"/>
        </a:accent1>
        <a:accent2>
          <a:srgbClr val="CC6600"/>
        </a:accent2>
        <a:accent3>
          <a:srgbClr val="B3AAAA"/>
        </a:accent3>
        <a:accent4>
          <a:srgbClr val="DADADA"/>
        </a:accent4>
        <a:accent5>
          <a:srgbClr val="FFADAA"/>
        </a:accent5>
        <a:accent6>
          <a:srgbClr val="B95C00"/>
        </a:accent6>
        <a:hlink>
          <a:srgbClr val="FF9900"/>
        </a:hlink>
        <a:folHlink>
          <a:srgbClr val="9933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tudio 8">
        <a:dk1>
          <a:srgbClr val="666699"/>
        </a:dk1>
        <a:lt1>
          <a:srgbClr val="FFFFFF"/>
        </a:lt1>
        <a:dk2>
          <a:srgbClr val="4C004C"/>
        </a:dk2>
        <a:lt2>
          <a:srgbClr val="FFFFFF"/>
        </a:lt2>
        <a:accent1>
          <a:srgbClr val="0099CC"/>
        </a:accent1>
        <a:accent2>
          <a:srgbClr val="993366"/>
        </a:accent2>
        <a:accent3>
          <a:srgbClr val="B2AAB2"/>
        </a:accent3>
        <a:accent4>
          <a:srgbClr val="DADADA"/>
        </a:accent4>
        <a:accent5>
          <a:srgbClr val="AACAE2"/>
        </a:accent5>
        <a:accent6>
          <a:srgbClr val="8A2D5C"/>
        </a:accent6>
        <a:hlink>
          <a:srgbClr val="99CC00"/>
        </a:hlink>
        <a:folHlink>
          <a:srgbClr val="0066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tudio 9">
        <a:dk1>
          <a:srgbClr val="565682"/>
        </a:dk1>
        <a:lt1>
          <a:srgbClr val="FFFFFF"/>
        </a:lt1>
        <a:dk2>
          <a:srgbClr val="1E1551"/>
        </a:dk2>
        <a:lt2>
          <a:srgbClr val="CCFFFF"/>
        </a:lt2>
        <a:accent1>
          <a:srgbClr val="33CCCC"/>
        </a:accent1>
        <a:accent2>
          <a:srgbClr val="009999"/>
        </a:accent2>
        <a:accent3>
          <a:srgbClr val="ABAAB3"/>
        </a:accent3>
        <a:accent4>
          <a:srgbClr val="DADADA"/>
        </a:accent4>
        <a:accent5>
          <a:srgbClr val="ADE2E2"/>
        </a:accent5>
        <a:accent6>
          <a:srgbClr val="008A8A"/>
        </a:accent6>
        <a:hlink>
          <a:srgbClr val="FF9900"/>
        </a:hlink>
        <a:folHlink>
          <a:srgbClr val="00598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tudio 10">
        <a:dk1>
          <a:srgbClr val="CCCC99"/>
        </a:dk1>
        <a:lt1>
          <a:srgbClr val="FFFFFF"/>
        </a:lt1>
        <a:dk2>
          <a:srgbClr val="2E5D5C"/>
        </a:dk2>
        <a:lt2>
          <a:srgbClr val="FFFFFF"/>
        </a:lt2>
        <a:accent1>
          <a:srgbClr val="0099CC"/>
        </a:accent1>
        <a:accent2>
          <a:srgbClr val="D6E0E0"/>
        </a:accent2>
        <a:accent3>
          <a:srgbClr val="ADB6B5"/>
        </a:accent3>
        <a:accent4>
          <a:srgbClr val="DADADA"/>
        </a:accent4>
        <a:accent5>
          <a:srgbClr val="AACAE2"/>
        </a:accent5>
        <a:accent6>
          <a:srgbClr val="C2CBCB"/>
        </a:accent6>
        <a:hlink>
          <a:srgbClr val="CCCC99"/>
        </a:hlink>
        <a:folHlink>
          <a:srgbClr val="428A8C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Tema di Offic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Tema di Offic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slides</Template>
  <TotalTime>839</TotalTime>
  <Words>1038</Words>
  <Application>Microsoft Office PowerPoint</Application>
  <PresentationFormat>Presentazione su schermo (4:3)</PresentationFormat>
  <Paragraphs>123</Paragraphs>
  <Slides>33</Slides>
  <Notes>0</Notes>
  <HiddenSlides>0</HiddenSlides>
  <MMClips>0</MMClips>
  <ScaleCrop>false</ScaleCrop>
  <HeadingPairs>
    <vt:vector size="6" baseType="variant">
      <vt:variant>
        <vt:lpstr>Caratteri utilizzati</vt:lpstr>
      </vt:variant>
      <vt:variant>
        <vt:i4>4</vt:i4>
      </vt:variant>
      <vt:variant>
        <vt:lpstr>Tema</vt:lpstr>
      </vt:variant>
      <vt:variant>
        <vt:i4>1</vt:i4>
      </vt:variant>
      <vt:variant>
        <vt:lpstr>Titoli diapositive</vt:lpstr>
      </vt:variant>
      <vt:variant>
        <vt:i4>33</vt:i4>
      </vt:variant>
    </vt:vector>
  </HeadingPairs>
  <TitlesOfParts>
    <vt:vector size="38" baseType="lpstr">
      <vt:lpstr>Arial</vt:lpstr>
      <vt:lpstr>Times New Roman</vt:lpstr>
      <vt:lpstr>Wingdings</vt:lpstr>
      <vt:lpstr>Arial Black</vt:lpstr>
      <vt:lpstr>slides</vt:lpstr>
      <vt:lpstr>Unità di apprendimento 1</vt:lpstr>
      <vt:lpstr>Unità di apprendimento 1 Lezione 2</vt:lpstr>
      <vt:lpstr>Presentazione standard di PowerPoint</vt:lpstr>
      <vt:lpstr>In questa lezione impareremo:</vt:lpstr>
      <vt:lpstr>Analogico e digitale</vt:lpstr>
      <vt:lpstr>Analogico e digitale</vt:lpstr>
      <vt:lpstr>Analogico e digitale</vt:lpstr>
      <vt:lpstr>Analogico e digitale</vt:lpstr>
      <vt:lpstr>Analogico e digitale</vt:lpstr>
      <vt:lpstr>Analogico e digitale</vt:lpstr>
      <vt:lpstr>Analogico e digitale</vt:lpstr>
      <vt:lpstr>Analogico e digitale</vt:lpstr>
      <vt:lpstr>Analogico e digitale</vt:lpstr>
      <vt:lpstr>Analogico e digitale</vt:lpstr>
      <vt:lpstr>Analogico e digitale</vt:lpstr>
      <vt:lpstr>Schema cella digitalizzazione</vt:lpstr>
      <vt:lpstr>Analogico e digitale</vt:lpstr>
      <vt:lpstr>Digitale o binario?</vt:lpstr>
      <vt:lpstr>Digitale o binario?</vt:lpstr>
      <vt:lpstr>Digitale o binario?</vt:lpstr>
      <vt:lpstr>Digitale o binario?</vt:lpstr>
      <vt:lpstr>Digitale o binario?</vt:lpstr>
      <vt:lpstr>Digitale o binario?</vt:lpstr>
      <vt:lpstr>Codifica in bit o binaria</vt:lpstr>
      <vt:lpstr>Codifica in bit o binaria</vt:lpstr>
      <vt:lpstr>Codifica in bit o binaria</vt:lpstr>
      <vt:lpstr>Codifica in bit o binaria</vt:lpstr>
      <vt:lpstr>Rappresentazione dei dati alfabetici</vt:lpstr>
      <vt:lpstr>Rappresentazione dei dati alfabetici</vt:lpstr>
      <vt:lpstr>Rappresentazione dei dati alfabetici</vt:lpstr>
      <vt:lpstr>Rappresentazione dei dati alfabetici</vt:lpstr>
      <vt:lpstr>Presentazione standard di PowerPoint</vt:lpstr>
      <vt:lpstr>Presentazione standard di PowerPoint</vt:lpstr>
    </vt:vector>
  </TitlesOfParts>
  <Company>.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MODULO1</dc:title>
  <dc:creator>.</dc:creator>
  <cp:lastModifiedBy>Utente</cp:lastModifiedBy>
  <cp:revision>319</cp:revision>
  <dcterms:created xsi:type="dcterms:W3CDTF">2007-11-01T08:11:31Z</dcterms:created>
  <dcterms:modified xsi:type="dcterms:W3CDTF">2019-09-11T17:05:45Z</dcterms:modified>
</cp:coreProperties>
</file>