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80" r:id="rId4"/>
    <p:sldId id="258" r:id="rId5"/>
    <p:sldId id="259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91" r:id="rId15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18"/>
    </p:embeddedFont>
  </p:embeddedFontLst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66CCFF"/>
    <a:srgbClr val="800080"/>
    <a:srgbClr val="00FF00"/>
    <a:srgbClr val="9933FF"/>
    <a:srgbClr val="00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828" autoAdjust="0"/>
  </p:normalViewPr>
  <p:slideViewPr>
    <p:cSldViewPr>
      <p:cViewPr>
        <p:scale>
          <a:sx n="80" d="100"/>
          <a:sy n="80" d="100"/>
        </p:scale>
        <p:origin x="-7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0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E4E3972-7E99-40A4-BA49-F409E3FA10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822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B6E89D7D-1D7C-410B-B084-360A44F726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51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2638" y="739775"/>
            <a:ext cx="7656512" cy="5089525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882650" y="835025"/>
            <a:ext cx="7435850" cy="489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743075" y="3387725"/>
            <a:ext cx="5641975" cy="20145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88900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63638" y="904875"/>
            <a:ext cx="6850062" cy="1997075"/>
          </a:xfrm>
        </p:spPr>
        <p:txBody>
          <a:bodyPr anchor="ctr" anchorCtr="1"/>
          <a:lstStyle>
            <a:lvl1pPr algn="ctr">
              <a:defRPr sz="3500" i="1">
                <a:solidFill>
                  <a:srgbClr val="000099"/>
                </a:solidFill>
              </a:defRPr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672" cy="167798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3100584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237925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14739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23045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293934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1743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86204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7176295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26109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93143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893749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2621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85391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512389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168275" y="228600"/>
            <a:ext cx="8823325" cy="6440488"/>
            <a:chOff x="106" y="144"/>
            <a:chExt cx="5558" cy="3840"/>
          </a:xfrm>
        </p:grpSpPr>
        <p:sp>
          <p:nvSpPr>
            <p:cNvPr id="1029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it-IT" altLang="it-IT" sz="2400" smtClean="0">
                <a:latin typeface="Times New Roman" pitchFamily="18" charset="0"/>
              </a:endParaRPr>
            </a:p>
          </p:txBody>
        </p:sp>
        <p:sp>
          <p:nvSpPr>
            <p:cNvPr id="1030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87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  <p:sldLayoutId id="2147484099" r:id="rId12"/>
    <p:sldLayoutId id="2147484100" r:id="rId13"/>
    <p:sldLayoutId id="2147484088" r:id="rId14"/>
  </p:sldLayoutIdLst>
  <p:transition>
    <p:dissolve/>
    <p:sndAc>
      <p:stSnd>
        <p:snd r:embed="rId16" name="click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Unità di apprendimento 1</a:t>
            </a:r>
          </a:p>
        </p:txBody>
      </p:sp>
      <p:sp>
        <p:nvSpPr>
          <p:cNvPr id="14339" name="Rectangle 2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Rappresentazione delle informazioni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Unità di apprendimento 1</a:t>
            </a:r>
            <a:br>
              <a:rPr lang="it-IT" altLang="it-IT" dirty="0" smtClean="0"/>
            </a:br>
            <a:r>
              <a:rPr lang="it-IT" altLang="it-IT" dirty="0" smtClean="0">
                <a:solidFill>
                  <a:srgbClr val="FF6600"/>
                </a:solidFill>
              </a:rPr>
              <a:t>Lezione 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 smtClean="0"/>
              <a:t>Conversione di </a:t>
            </a:r>
            <a:r>
              <a:rPr lang="it-IT" altLang="it-IT" dirty="0"/>
              <a:t>base decimale</a:t>
            </a:r>
            <a:endParaRPr lang="it-IT" altLang="it-IT" dirty="0" smtClean="0"/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68103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729528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665446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 questa lezione impareremo: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da binaria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decimale</a:t>
            </a:r>
            <a:endParaRPr 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da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ottale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 decimale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conversione da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esadecimale 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decimale 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Introduzione alle conversioni di base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Nei </a:t>
            </a:r>
            <a:r>
              <a:rPr lang="it-IT" dirty="0"/>
              <a:t>sistemi di </a:t>
            </a:r>
            <a:r>
              <a:rPr lang="it-IT" dirty="0">
                <a:solidFill>
                  <a:srgbClr val="0000CC"/>
                </a:solidFill>
              </a:rPr>
              <a:t>numerazione posizionale </a:t>
            </a:r>
            <a:r>
              <a:rPr lang="it-IT" dirty="0"/>
              <a:t>data una cifra in </a:t>
            </a:r>
            <a:r>
              <a:rPr lang="it-IT" b="1" dirty="0"/>
              <a:t>una qualunque </a:t>
            </a:r>
            <a:r>
              <a:rPr lang="it-IT" b="1" dirty="0" smtClean="0"/>
              <a:t>base </a:t>
            </a:r>
            <a:r>
              <a:rPr lang="it-IT" dirty="0" smtClean="0"/>
              <a:t>è </a:t>
            </a:r>
            <a:r>
              <a:rPr lang="it-IT" dirty="0"/>
              <a:t>possibile determinarne direttamente il </a:t>
            </a:r>
            <a:r>
              <a:rPr lang="it-IT" b="1" dirty="0"/>
              <a:t>valore decimale </a:t>
            </a:r>
            <a:r>
              <a:rPr lang="it-IT" dirty="0"/>
              <a:t>con una semplice </a:t>
            </a:r>
            <a:r>
              <a:rPr lang="it-IT" dirty="0" smtClean="0"/>
              <a:t>operazione di </a:t>
            </a:r>
            <a:r>
              <a:rPr lang="it-IT" dirty="0"/>
              <a:t>addizione.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602163"/>
            <a:ext cx="8131175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binario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20999"/>
            <a:ext cx="7344816" cy="244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3136"/>
            <a:ext cx="8036093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480244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binario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21" y="1951079"/>
            <a:ext cx="7776864" cy="295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13176"/>
            <a:ext cx="8025619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5024090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ottale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80850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959548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ottale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8109538" cy="27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857817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ottale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916832"/>
            <a:ext cx="81595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1128"/>
            <a:ext cx="7704856" cy="192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1920077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esadecimale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665923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294202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esadecimale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060848"/>
            <a:ext cx="8666281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749363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da esadecimale a decimale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06967"/>
            <a:ext cx="806039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15279"/>
            <a:ext cx="6480720" cy="189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749363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2503"/>
            <a:ext cx="6336704" cy="72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5" y="1986617"/>
            <a:ext cx="8532948" cy="117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70" y="4796058"/>
            <a:ext cx="8476610" cy="168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0" y="3284984"/>
            <a:ext cx="8509120" cy="14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208226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slides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</Template>
  <TotalTime>810</TotalTime>
  <Words>110</Words>
  <Application>Microsoft Office PowerPoint</Application>
  <PresentationFormat>Presentazione su schermo (4:3)</PresentationFormat>
  <Paragraphs>18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Times New Roman</vt:lpstr>
      <vt:lpstr>Wingdings</vt:lpstr>
      <vt:lpstr>Arial Black</vt:lpstr>
      <vt:lpstr>slides</vt:lpstr>
      <vt:lpstr>Unità di apprendimento 1</vt:lpstr>
      <vt:lpstr>Unità di apprendimento 1 Lezione 4</vt:lpstr>
      <vt:lpstr>Presentazione standard di PowerPoint</vt:lpstr>
      <vt:lpstr>In questa lezione impareremo:</vt:lpstr>
      <vt:lpstr>Introduzione alle conversioni di base</vt:lpstr>
      <vt:lpstr>Conversione da binario a decimale</vt:lpstr>
      <vt:lpstr>Conversione da binario a decimale</vt:lpstr>
      <vt:lpstr>Conversione da ottale a decimale</vt:lpstr>
      <vt:lpstr>Conversione da ottale a decimale</vt:lpstr>
      <vt:lpstr>Conversione da ottale a decimale</vt:lpstr>
      <vt:lpstr>Conversione da esadecimale a decimale</vt:lpstr>
      <vt:lpstr>Conversione da esadecimale a decimale</vt:lpstr>
      <vt:lpstr>Conversione da esadecimale a decimale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MODULO1</dc:title>
  <dc:creator>.</dc:creator>
  <cp:lastModifiedBy>Utente</cp:lastModifiedBy>
  <cp:revision>310</cp:revision>
  <dcterms:created xsi:type="dcterms:W3CDTF">2007-11-01T08:11:31Z</dcterms:created>
  <dcterms:modified xsi:type="dcterms:W3CDTF">2019-09-11T17:30:59Z</dcterms:modified>
</cp:coreProperties>
</file>